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61" r:id="rId3"/>
    <p:sldId id="362" r:id="rId4"/>
    <p:sldId id="285" r:id="rId5"/>
    <p:sldId id="363" r:id="rId6"/>
    <p:sldId id="286" r:id="rId7"/>
    <p:sldId id="364" r:id="rId8"/>
    <p:sldId id="296" r:id="rId9"/>
    <p:sldId id="365" r:id="rId10"/>
    <p:sldId id="288" r:id="rId11"/>
    <p:sldId id="297" r:id="rId12"/>
    <p:sldId id="299" r:id="rId13"/>
    <p:sldId id="300" r:id="rId14"/>
    <p:sldId id="301" r:id="rId15"/>
    <p:sldId id="367" r:id="rId16"/>
    <p:sldId id="313" r:id="rId17"/>
    <p:sldId id="303" r:id="rId18"/>
    <p:sldId id="304" r:id="rId19"/>
    <p:sldId id="305" r:id="rId20"/>
    <p:sldId id="306" r:id="rId21"/>
    <p:sldId id="307" r:id="rId22"/>
    <p:sldId id="308" r:id="rId23"/>
    <p:sldId id="309" r:id="rId24"/>
    <p:sldId id="310" r:id="rId25"/>
    <p:sldId id="311" r:id="rId26"/>
    <p:sldId id="312" r:id="rId27"/>
    <p:sldId id="315" r:id="rId28"/>
    <p:sldId id="316" r:id="rId29"/>
    <p:sldId id="319" r:id="rId30"/>
    <p:sldId id="322" r:id="rId31"/>
    <p:sldId id="323" r:id="rId32"/>
    <p:sldId id="324" r:id="rId33"/>
    <p:sldId id="325" r:id="rId34"/>
    <p:sldId id="326" r:id="rId35"/>
    <p:sldId id="330" r:id="rId36"/>
    <p:sldId id="328" r:id="rId37"/>
    <p:sldId id="329" r:id="rId38"/>
    <p:sldId id="332" r:id="rId39"/>
    <p:sldId id="338" r:id="rId40"/>
    <p:sldId id="339" r:id="rId41"/>
    <p:sldId id="340" r:id="rId42"/>
    <p:sldId id="335" r:id="rId43"/>
    <p:sldId id="341" r:id="rId44"/>
    <p:sldId id="342" r:id="rId45"/>
    <p:sldId id="343" r:id="rId46"/>
    <p:sldId id="344" r:id="rId47"/>
    <p:sldId id="349" r:id="rId48"/>
    <p:sldId id="358" r:id="rId49"/>
    <p:sldId id="354" r:id="rId50"/>
    <p:sldId id="359" r:id="rId51"/>
    <p:sldId id="355" r:id="rId52"/>
    <p:sldId id="356" r:id="rId53"/>
    <p:sldId id="357" r:id="rId54"/>
    <p:sldId id="360" r:id="rId55"/>
    <p:sldId id="368" r:id="rId56"/>
    <p:sldId id="273" r:id="rId57"/>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57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3" autoAdjust="0"/>
    <p:restoredTop sz="79651" autoAdjust="0"/>
  </p:normalViewPr>
  <p:slideViewPr>
    <p:cSldViewPr snapToGrid="0" snapToObjects="1">
      <p:cViewPr varScale="1">
        <p:scale>
          <a:sx n="90" d="100"/>
          <a:sy n="90" d="100"/>
        </p:scale>
        <p:origin x="-224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1C8278-D12D-4823-A466-1DC79C55EB4D}" type="doc">
      <dgm:prSet loTypeId="urn:microsoft.com/office/officeart/2005/8/layout/list1" loCatId="list" qsTypeId="urn:microsoft.com/office/officeart/2005/8/quickstyle/simple2" qsCatId="simple" csTypeId="urn:microsoft.com/office/officeart/2005/8/colors/accent1_3" csCatId="accent1" phldr="1"/>
      <dgm:spPr/>
      <dgm:t>
        <a:bodyPr/>
        <a:lstStyle/>
        <a:p>
          <a:endParaRPr lang="zh-CN" altLang="en-US"/>
        </a:p>
      </dgm:t>
    </dgm:pt>
    <dgm:pt modelId="{5411884D-980D-4B2E-A82A-7DD4695FEA20}">
      <dgm:prSet phldrT="[文本]"/>
      <dgm:spPr/>
      <dgm:t>
        <a:bodyPr/>
        <a:lstStyle/>
        <a:p>
          <a:r>
            <a:rPr lang="zh-CN" altLang="en-US" b="1">
              <a:solidFill>
                <a:schemeClr val="tx2">
                  <a:lumMod val="50000"/>
                </a:schemeClr>
              </a:solidFill>
              <a:latin typeface="微软雅黑" panose="020B0503020204020204" pitchFamily="34" charset="-122"/>
              <a:ea typeface="微软雅黑" panose="020B0503020204020204" pitchFamily="34" charset="-122"/>
            </a:rPr>
            <a:t>信息收集的概念</a:t>
          </a:r>
        </a:p>
      </dgm:t>
    </dgm:pt>
    <dgm:pt modelId="{30065234-9712-443F-9279-C348D61F9FA5}" type="parTrans" cxnId="{F4B685CB-61DC-4214-88F5-147B88ED113A}">
      <dgm:prSet/>
      <dgm:spPr/>
      <dgm:t>
        <a:bodyPr/>
        <a:lstStyle/>
        <a:p>
          <a:endParaRPr lang="zh-CN" altLang="en-US"/>
        </a:p>
      </dgm:t>
    </dgm:pt>
    <dgm:pt modelId="{43A0069C-C86E-409B-B975-653B85FA5463}" type="sibTrans" cxnId="{F4B685CB-61DC-4214-88F5-147B88ED113A}">
      <dgm:prSet/>
      <dgm:spPr/>
      <dgm:t>
        <a:bodyPr/>
        <a:lstStyle/>
        <a:p>
          <a:endParaRPr lang="zh-CN" altLang="en-US"/>
        </a:p>
      </dgm:t>
    </dgm:pt>
    <dgm:pt modelId="{9C505637-5ABD-4C1C-A2DD-6ADC05644D9B}">
      <dgm:prSet phldrT="[文本]"/>
      <dgm:spPr/>
      <dgm:t>
        <a:bodyPr/>
        <a:lstStyle/>
        <a:p>
          <a:r>
            <a:rPr lang="zh-CN" altLang="en-US" b="1">
              <a:solidFill>
                <a:schemeClr val="tx2">
                  <a:lumMod val="50000"/>
                </a:schemeClr>
              </a:solidFill>
              <a:latin typeface="微软雅黑" panose="020B0503020204020204" pitchFamily="34" charset="-122"/>
              <a:ea typeface="微软雅黑" panose="020B0503020204020204" pitchFamily="34" charset="-122"/>
            </a:rPr>
            <a:t>信息收集的目的</a:t>
          </a:r>
        </a:p>
      </dgm:t>
    </dgm:pt>
    <dgm:pt modelId="{4FE62B66-E7A0-4F48-9981-10BC8AFCA747}" type="parTrans" cxnId="{174A9816-E955-4D90-AAE3-BF532E579053}">
      <dgm:prSet/>
      <dgm:spPr/>
      <dgm:t>
        <a:bodyPr/>
        <a:lstStyle/>
        <a:p>
          <a:endParaRPr lang="zh-CN" altLang="en-US"/>
        </a:p>
      </dgm:t>
    </dgm:pt>
    <dgm:pt modelId="{4D0CC405-57D2-4953-871A-D28692A6A776}" type="sibTrans" cxnId="{174A9816-E955-4D90-AAE3-BF532E579053}">
      <dgm:prSet/>
      <dgm:spPr/>
      <dgm:t>
        <a:bodyPr/>
        <a:lstStyle/>
        <a:p>
          <a:endParaRPr lang="zh-CN" altLang="en-US"/>
        </a:p>
      </dgm:t>
    </dgm:pt>
    <dgm:pt modelId="{33202D5D-1503-4059-903E-0B9D81CA561B}">
      <dgm:prSet phldrT="[文本]"/>
      <dgm:spPr/>
      <dgm:t>
        <a:bodyPr/>
        <a:lstStyle/>
        <a:p>
          <a:r>
            <a:rPr lang="zh-CN" altLang="en-US" b="1">
              <a:solidFill>
                <a:schemeClr val="tx2">
                  <a:lumMod val="50000"/>
                </a:schemeClr>
              </a:solidFill>
              <a:latin typeface="微软雅黑" panose="020B0503020204020204" pitchFamily="34" charset="-122"/>
              <a:ea typeface="微软雅黑" panose="020B0503020204020204" pitchFamily="34" charset="-122"/>
            </a:rPr>
            <a:t>信息收集的内容</a:t>
          </a:r>
        </a:p>
      </dgm:t>
    </dgm:pt>
    <dgm:pt modelId="{F0DDB610-ACAE-4C25-97E1-90A2E828D93A}" type="parTrans" cxnId="{CB146C7E-C8C5-4425-82F6-E4FA3205E680}">
      <dgm:prSet/>
      <dgm:spPr/>
      <dgm:t>
        <a:bodyPr/>
        <a:lstStyle/>
        <a:p>
          <a:endParaRPr lang="zh-CN" altLang="en-US"/>
        </a:p>
      </dgm:t>
    </dgm:pt>
    <dgm:pt modelId="{13D5B929-3A13-445F-A3BB-77E81A59B4F8}" type="sibTrans" cxnId="{CB146C7E-C8C5-4425-82F6-E4FA3205E680}">
      <dgm:prSet/>
      <dgm:spPr/>
      <dgm:t>
        <a:bodyPr/>
        <a:lstStyle/>
        <a:p>
          <a:endParaRPr lang="zh-CN" altLang="en-US"/>
        </a:p>
      </dgm:t>
    </dgm:pt>
    <dgm:pt modelId="{28A86BC9-730E-4565-B669-B5B7615F9C49}">
      <dgm:prSet phldrT="[文本]"/>
      <dgm:spPr/>
      <dgm:t>
        <a:bodyPr/>
        <a:lstStyle/>
        <a:p>
          <a:r>
            <a:rPr lang="zh-CN" altLang="en-US" b="1">
              <a:solidFill>
                <a:schemeClr val="tx2">
                  <a:lumMod val="50000"/>
                </a:schemeClr>
              </a:solidFill>
              <a:latin typeface="微软雅黑" panose="020B0503020204020204" pitchFamily="34" charset="-122"/>
              <a:ea typeface="微软雅黑" panose="020B0503020204020204" pitchFamily="34" charset="-122"/>
            </a:rPr>
            <a:t>信息收集的方法</a:t>
          </a:r>
        </a:p>
      </dgm:t>
    </dgm:pt>
    <dgm:pt modelId="{7F21997D-3B46-4332-8998-ACF25EA13995}" type="parTrans" cxnId="{A75A69E9-4400-454A-9678-EB57BAA6EA0A}">
      <dgm:prSet/>
      <dgm:spPr/>
      <dgm:t>
        <a:bodyPr/>
        <a:lstStyle/>
        <a:p>
          <a:endParaRPr lang="zh-CN" altLang="en-US"/>
        </a:p>
      </dgm:t>
    </dgm:pt>
    <dgm:pt modelId="{27088CE4-7FC0-4D85-8603-DA26F34F4C23}" type="sibTrans" cxnId="{A75A69E9-4400-454A-9678-EB57BAA6EA0A}">
      <dgm:prSet/>
      <dgm:spPr/>
      <dgm:t>
        <a:bodyPr/>
        <a:lstStyle/>
        <a:p>
          <a:endParaRPr lang="zh-CN" altLang="en-US"/>
        </a:p>
      </dgm:t>
    </dgm:pt>
    <dgm:pt modelId="{1CC7F25C-E490-4709-863B-EBB02ADEEFEC}">
      <dgm:prSet phldrT="[文本]"/>
      <dgm:spPr/>
      <dgm:t>
        <a:bodyPr/>
        <a:lstStyle/>
        <a:p>
          <a:r>
            <a:rPr lang="zh-CN" altLang="en-US" b="1">
              <a:solidFill>
                <a:schemeClr val="tx2">
                  <a:lumMod val="50000"/>
                </a:schemeClr>
              </a:solidFill>
              <a:latin typeface="微软雅黑" panose="020B0503020204020204" pitchFamily="34" charset="-122"/>
              <a:ea typeface="微软雅黑" panose="020B0503020204020204" pitchFamily="34" charset="-122"/>
            </a:rPr>
            <a:t>信息收集的分类</a:t>
          </a:r>
        </a:p>
      </dgm:t>
    </dgm:pt>
    <dgm:pt modelId="{720F1C68-5572-4E5A-9671-28590011ACC9}" type="sibTrans" cxnId="{CD7DBB4A-E3DA-4E94-90F5-DF65F4953459}">
      <dgm:prSet/>
      <dgm:spPr/>
      <dgm:t>
        <a:bodyPr/>
        <a:lstStyle/>
        <a:p>
          <a:endParaRPr lang="zh-CN" altLang="en-US"/>
        </a:p>
      </dgm:t>
    </dgm:pt>
    <dgm:pt modelId="{022349D0-4991-41C1-B687-D191CEB40F71}" type="parTrans" cxnId="{CD7DBB4A-E3DA-4E94-90F5-DF65F4953459}">
      <dgm:prSet/>
      <dgm:spPr/>
      <dgm:t>
        <a:bodyPr/>
        <a:lstStyle/>
        <a:p>
          <a:endParaRPr lang="zh-CN" altLang="en-US"/>
        </a:p>
      </dgm:t>
    </dgm:pt>
    <dgm:pt modelId="{022C0433-942F-4932-95D7-C7F59F0E311A}" type="pres">
      <dgm:prSet presAssocID="{F31C8278-D12D-4823-A466-1DC79C55EB4D}" presName="linear" presStyleCnt="0">
        <dgm:presLayoutVars>
          <dgm:dir/>
          <dgm:animLvl val="lvl"/>
          <dgm:resizeHandles val="exact"/>
        </dgm:presLayoutVars>
      </dgm:prSet>
      <dgm:spPr/>
      <dgm:t>
        <a:bodyPr/>
        <a:lstStyle/>
        <a:p>
          <a:endParaRPr lang="zh-CN" altLang="en-US"/>
        </a:p>
      </dgm:t>
    </dgm:pt>
    <dgm:pt modelId="{7BDA0F87-1535-40AB-9278-9739A55E7069}" type="pres">
      <dgm:prSet presAssocID="{5411884D-980D-4B2E-A82A-7DD4695FEA20}" presName="parentLin" presStyleCnt="0"/>
      <dgm:spPr/>
    </dgm:pt>
    <dgm:pt modelId="{D5A585F6-F9CB-44FE-B849-6CAFBE847FC6}" type="pres">
      <dgm:prSet presAssocID="{5411884D-980D-4B2E-A82A-7DD4695FEA20}" presName="parentLeftMargin" presStyleLbl="node1" presStyleIdx="0" presStyleCnt="5"/>
      <dgm:spPr/>
      <dgm:t>
        <a:bodyPr/>
        <a:lstStyle/>
        <a:p>
          <a:endParaRPr lang="zh-CN" altLang="en-US"/>
        </a:p>
      </dgm:t>
    </dgm:pt>
    <dgm:pt modelId="{8B4E51A9-54D5-404B-BA68-9AB0868B7BB0}" type="pres">
      <dgm:prSet presAssocID="{5411884D-980D-4B2E-A82A-7DD4695FEA20}" presName="parentText" presStyleLbl="node1" presStyleIdx="0" presStyleCnt="5">
        <dgm:presLayoutVars>
          <dgm:chMax val="0"/>
          <dgm:bulletEnabled val="1"/>
        </dgm:presLayoutVars>
      </dgm:prSet>
      <dgm:spPr/>
      <dgm:t>
        <a:bodyPr/>
        <a:lstStyle/>
        <a:p>
          <a:endParaRPr lang="zh-CN" altLang="en-US"/>
        </a:p>
      </dgm:t>
    </dgm:pt>
    <dgm:pt modelId="{ECFBF722-37F6-4977-A1D9-FA7F23B8BDE5}" type="pres">
      <dgm:prSet presAssocID="{5411884D-980D-4B2E-A82A-7DD4695FEA20}" presName="negativeSpace" presStyleCnt="0"/>
      <dgm:spPr/>
    </dgm:pt>
    <dgm:pt modelId="{C9CA8BEC-2A1F-4043-A946-228EC802D4C8}" type="pres">
      <dgm:prSet presAssocID="{5411884D-980D-4B2E-A82A-7DD4695FEA20}" presName="childText" presStyleLbl="conFgAcc1" presStyleIdx="0" presStyleCnt="5">
        <dgm:presLayoutVars>
          <dgm:bulletEnabled val="1"/>
        </dgm:presLayoutVars>
      </dgm:prSet>
      <dgm:spPr/>
    </dgm:pt>
    <dgm:pt modelId="{AC2E4A44-EC5F-4CC2-9293-24CAA7E9B740}" type="pres">
      <dgm:prSet presAssocID="{43A0069C-C86E-409B-B975-653B85FA5463}" presName="spaceBetweenRectangles" presStyleCnt="0"/>
      <dgm:spPr/>
    </dgm:pt>
    <dgm:pt modelId="{EA8C5584-BFD2-4988-8298-35D4A5B4341B}" type="pres">
      <dgm:prSet presAssocID="{9C505637-5ABD-4C1C-A2DD-6ADC05644D9B}" presName="parentLin" presStyleCnt="0"/>
      <dgm:spPr/>
    </dgm:pt>
    <dgm:pt modelId="{034A669D-A45E-465A-8320-A4264CABDFDE}" type="pres">
      <dgm:prSet presAssocID="{9C505637-5ABD-4C1C-A2DD-6ADC05644D9B}" presName="parentLeftMargin" presStyleLbl="node1" presStyleIdx="0" presStyleCnt="5"/>
      <dgm:spPr/>
      <dgm:t>
        <a:bodyPr/>
        <a:lstStyle/>
        <a:p>
          <a:endParaRPr lang="zh-CN" altLang="en-US"/>
        </a:p>
      </dgm:t>
    </dgm:pt>
    <dgm:pt modelId="{D2494911-9929-4822-BA12-3607699E0790}" type="pres">
      <dgm:prSet presAssocID="{9C505637-5ABD-4C1C-A2DD-6ADC05644D9B}" presName="parentText" presStyleLbl="node1" presStyleIdx="1" presStyleCnt="5">
        <dgm:presLayoutVars>
          <dgm:chMax val="0"/>
          <dgm:bulletEnabled val="1"/>
        </dgm:presLayoutVars>
      </dgm:prSet>
      <dgm:spPr/>
      <dgm:t>
        <a:bodyPr/>
        <a:lstStyle/>
        <a:p>
          <a:endParaRPr lang="zh-CN" altLang="en-US"/>
        </a:p>
      </dgm:t>
    </dgm:pt>
    <dgm:pt modelId="{764DB06C-1AB0-459C-938C-6AD6B9A99E94}" type="pres">
      <dgm:prSet presAssocID="{9C505637-5ABD-4C1C-A2DD-6ADC05644D9B}" presName="negativeSpace" presStyleCnt="0"/>
      <dgm:spPr/>
    </dgm:pt>
    <dgm:pt modelId="{585C67D2-E3A6-467C-A1DE-20CC608A1562}" type="pres">
      <dgm:prSet presAssocID="{9C505637-5ABD-4C1C-A2DD-6ADC05644D9B}" presName="childText" presStyleLbl="conFgAcc1" presStyleIdx="1" presStyleCnt="5">
        <dgm:presLayoutVars>
          <dgm:bulletEnabled val="1"/>
        </dgm:presLayoutVars>
      </dgm:prSet>
      <dgm:spPr/>
    </dgm:pt>
    <dgm:pt modelId="{939AB88B-0E0F-4E2E-B417-5883B00B47E3}" type="pres">
      <dgm:prSet presAssocID="{4D0CC405-57D2-4953-871A-D28692A6A776}" presName="spaceBetweenRectangles" presStyleCnt="0"/>
      <dgm:spPr/>
    </dgm:pt>
    <dgm:pt modelId="{F3B68775-3309-4E73-8CD6-B51CBBFA57A5}" type="pres">
      <dgm:prSet presAssocID="{1CC7F25C-E490-4709-863B-EBB02ADEEFEC}" presName="parentLin" presStyleCnt="0"/>
      <dgm:spPr/>
    </dgm:pt>
    <dgm:pt modelId="{4D4DF2F7-29C3-47C6-A0AC-B3520AC2FB90}" type="pres">
      <dgm:prSet presAssocID="{1CC7F25C-E490-4709-863B-EBB02ADEEFEC}" presName="parentLeftMargin" presStyleLbl="node1" presStyleIdx="1" presStyleCnt="5"/>
      <dgm:spPr/>
      <dgm:t>
        <a:bodyPr/>
        <a:lstStyle/>
        <a:p>
          <a:endParaRPr lang="zh-CN" altLang="en-US"/>
        </a:p>
      </dgm:t>
    </dgm:pt>
    <dgm:pt modelId="{FC5B087B-7616-4962-96F8-53819DF29377}" type="pres">
      <dgm:prSet presAssocID="{1CC7F25C-E490-4709-863B-EBB02ADEEFEC}" presName="parentText" presStyleLbl="node1" presStyleIdx="2" presStyleCnt="5">
        <dgm:presLayoutVars>
          <dgm:chMax val="0"/>
          <dgm:bulletEnabled val="1"/>
        </dgm:presLayoutVars>
      </dgm:prSet>
      <dgm:spPr/>
      <dgm:t>
        <a:bodyPr/>
        <a:lstStyle/>
        <a:p>
          <a:endParaRPr lang="zh-CN" altLang="en-US"/>
        </a:p>
      </dgm:t>
    </dgm:pt>
    <dgm:pt modelId="{556590F3-CCDD-4039-ACB7-475BDD581C2F}" type="pres">
      <dgm:prSet presAssocID="{1CC7F25C-E490-4709-863B-EBB02ADEEFEC}" presName="negativeSpace" presStyleCnt="0"/>
      <dgm:spPr/>
    </dgm:pt>
    <dgm:pt modelId="{EC497596-9AD3-4C8C-B9FB-1CF29FE6916C}" type="pres">
      <dgm:prSet presAssocID="{1CC7F25C-E490-4709-863B-EBB02ADEEFEC}" presName="childText" presStyleLbl="conFgAcc1" presStyleIdx="2" presStyleCnt="5">
        <dgm:presLayoutVars>
          <dgm:bulletEnabled val="1"/>
        </dgm:presLayoutVars>
      </dgm:prSet>
      <dgm:spPr/>
    </dgm:pt>
    <dgm:pt modelId="{3CBF0BDF-C579-4CA3-9AAD-AC2C987EA5D6}" type="pres">
      <dgm:prSet presAssocID="{720F1C68-5572-4E5A-9671-28590011ACC9}" presName="spaceBetweenRectangles" presStyleCnt="0"/>
      <dgm:spPr/>
    </dgm:pt>
    <dgm:pt modelId="{390EA162-9C74-4F86-97D2-35F733996C67}" type="pres">
      <dgm:prSet presAssocID="{33202D5D-1503-4059-903E-0B9D81CA561B}" presName="parentLin" presStyleCnt="0"/>
      <dgm:spPr/>
    </dgm:pt>
    <dgm:pt modelId="{210B797D-6A52-4116-8827-1EA14A909D27}" type="pres">
      <dgm:prSet presAssocID="{33202D5D-1503-4059-903E-0B9D81CA561B}" presName="parentLeftMargin" presStyleLbl="node1" presStyleIdx="2" presStyleCnt="5"/>
      <dgm:spPr/>
      <dgm:t>
        <a:bodyPr/>
        <a:lstStyle/>
        <a:p>
          <a:endParaRPr lang="zh-CN" altLang="en-US"/>
        </a:p>
      </dgm:t>
    </dgm:pt>
    <dgm:pt modelId="{EA13E420-4A79-4227-9C5C-1BEDEDCB1BCD}" type="pres">
      <dgm:prSet presAssocID="{33202D5D-1503-4059-903E-0B9D81CA561B}" presName="parentText" presStyleLbl="node1" presStyleIdx="3" presStyleCnt="5">
        <dgm:presLayoutVars>
          <dgm:chMax val="0"/>
          <dgm:bulletEnabled val="1"/>
        </dgm:presLayoutVars>
      </dgm:prSet>
      <dgm:spPr/>
      <dgm:t>
        <a:bodyPr/>
        <a:lstStyle/>
        <a:p>
          <a:endParaRPr lang="zh-CN" altLang="en-US"/>
        </a:p>
      </dgm:t>
    </dgm:pt>
    <dgm:pt modelId="{718C50C5-AE05-4B08-B513-A31AF11D4B12}" type="pres">
      <dgm:prSet presAssocID="{33202D5D-1503-4059-903E-0B9D81CA561B}" presName="negativeSpace" presStyleCnt="0"/>
      <dgm:spPr/>
    </dgm:pt>
    <dgm:pt modelId="{D0D9AF0C-2478-4531-9DAD-32F48486E9EC}" type="pres">
      <dgm:prSet presAssocID="{33202D5D-1503-4059-903E-0B9D81CA561B}" presName="childText" presStyleLbl="conFgAcc1" presStyleIdx="3" presStyleCnt="5">
        <dgm:presLayoutVars>
          <dgm:bulletEnabled val="1"/>
        </dgm:presLayoutVars>
      </dgm:prSet>
      <dgm:spPr/>
    </dgm:pt>
    <dgm:pt modelId="{7C34844E-94C4-4CE6-838A-E157292F4794}" type="pres">
      <dgm:prSet presAssocID="{13D5B929-3A13-445F-A3BB-77E81A59B4F8}" presName="spaceBetweenRectangles" presStyleCnt="0"/>
      <dgm:spPr/>
    </dgm:pt>
    <dgm:pt modelId="{4350C133-BA83-4224-A0F3-4BD8F892C6A1}" type="pres">
      <dgm:prSet presAssocID="{28A86BC9-730E-4565-B669-B5B7615F9C49}" presName="parentLin" presStyleCnt="0"/>
      <dgm:spPr/>
    </dgm:pt>
    <dgm:pt modelId="{5E860F06-5C15-4E92-AB3D-BEE27B973BD3}" type="pres">
      <dgm:prSet presAssocID="{28A86BC9-730E-4565-B669-B5B7615F9C49}" presName="parentLeftMargin" presStyleLbl="node1" presStyleIdx="3" presStyleCnt="5"/>
      <dgm:spPr/>
      <dgm:t>
        <a:bodyPr/>
        <a:lstStyle/>
        <a:p>
          <a:endParaRPr lang="zh-CN" altLang="en-US"/>
        </a:p>
      </dgm:t>
    </dgm:pt>
    <dgm:pt modelId="{6B4E6A2A-31C5-4EBB-9E47-838E5E65E1D9}" type="pres">
      <dgm:prSet presAssocID="{28A86BC9-730E-4565-B669-B5B7615F9C49}" presName="parentText" presStyleLbl="node1" presStyleIdx="4" presStyleCnt="5">
        <dgm:presLayoutVars>
          <dgm:chMax val="0"/>
          <dgm:bulletEnabled val="1"/>
        </dgm:presLayoutVars>
      </dgm:prSet>
      <dgm:spPr/>
      <dgm:t>
        <a:bodyPr/>
        <a:lstStyle/>
        <a:p>
          <a:endParaRPr lang="zh-CN" altLang="en-US"/>
        </a:p>
      </dgm:t>
    </dgm:pt>
    <dgm:pt modelId="{583FB68F-BAC8-410E-B6DA-B35030D57C2D}" type="pres">
      <dgm:prSet presAssocID="{28A86BC9-730E-4565-B669-B5B7615F9C49}" presName="negativeSpace" presStyleCnt="0"/>
      <dgm:spPr/>
    </dgm:pt>
    <dgm:pt modelId="{D007E9B4-860E-49BA-B355-9E595686D32A}" type="pres">
      <dgm:prSet presAssocID="{28A86BC9-730E-4565-B669-B5B7615F9C49}" presName="childText" presStyleLbl="conFgAcc1" presStyleIdx="4" presStyleCnt="5">
        <dgm:presLayoutVars>
          <dgm:bulletEnabled val="1"/>
        </dgm:presLayoutVars>
      </dgm:prSet>
      <dgm:spPr/>
    </dgm:pt>
  </dgm:ptLst>
  <dgm:cxnLst>
    <dgm:cxn modelId="{CD7DBB4A-E3DA-4E94-90F5-DF65F4953459}" srcId="{F31C8278-D12D-4823-A466-1DC79C55EB4D}" destId="{1CC7F25C-E490-4709-863B-EBB02ADEEFEC}" srcOrd="2" destOrd="0" parTransId="{022349D0-4991-41C1-B687-D191CEB40F71}" sibTransId="{720F1C68-5572-4E5A-9671-28590011ACC9}"/>
    <dgm:cxn modelId="{A75A69E9-4400-454A-9678-EB57BAA6EA0A}" srcId="{F31C8278-D12D-4823-A466-1DC79C55EB4D}" destId="{28A86BC9-730E-4565-B669-B5B7615F9C49}" srcOrd="4" destOrd="0" parTransId="{7F21997D-3B46-4332-8998-ACF25EA13995}" sibTransId="{27088CE4-7FC0-4D85-8603-DA26F34F4C23}"/>
    <dgm:cxn modelId="{D6FC345B-E676-4EEA-B9B7-A009252F9635}" type="presOf" srcId="{5411884D-980D-4B2E-A82A-7DD4695FEA20}" destId="{8B4E51A9-54D5-404B-BA68-9AB0868B7BB0}" srcOrd="1" destOrd="0" presId="urn:microsoft.com/office/officeart/2005/8/layout/list1"/>
    <dgm:cxn modelId="{174A9816-E955-4D90-AAE3-BF532E579053}" srcId="{F31C8278-D12D-4823-A466-1DC79C55EB4D}" destId="{9C505637-5ABD-4C1C-A2DD-6ADC05644D9B}" srcOrd="1" destOrd="0" parTransId="{4FE62B66-E7A0-4F48-9981-10BC8AFCA747}" sibTransId="{4D0CC405-57D2-4953-871A-D28692A6A776}"/>
    <dgm:cxn modelId="{03DC5DA0-B1F0-4DE8-BCEB-9869442C15CF}" type="presOf" srcId="{1CC7F25C-E490-4709-863B-EBB02ADEEFEC}" destId="{4D4DF2F7-29C3-47C6-A0AC-B3520AC2FB90}" srcOrd="0" destOrd="0" presId="urn:microsoft.com/office/officeart/2005/8/layout/list1"/>
    <dgm:cxn modelId="{54B1D4C9-818A-4E77-921B-367A90A658AC}" type="presOf" srcId="{9C505637-5ABD-4C1C-A2DD-6ADC05644D9B}" destId="{034A669D-A45E-465A-8320-A4264CABDFDE}" srcOrd="0" destOrd="0" presId="urn:microsoft.com/office/officeart/2005/8/layout/list1"/>
    <dgm:cxn modelId="{4F4C9AA8-FDB6-47AF-8A5F-07D951D7C187}" type="presOf" srcId="{F31C8278-D12D-4823-A466-1DC79C55EB4D}" destId="{022C0433-942F-4932-95D7-C7F59F0E311A}" srcOrd="0" destOrd="0" presId="urn:microsoft.com/office/officeart/2005/8/layout/list1"/>
    <dgm:cxn modelId="{FA536CE6-74F9-42AA-8B43-4725B60B79F6}" type="presOf" srcId="{5411884D-980D-4B2E-A82A-7DD4695FEA20}" destId="{D5A585F6-F9CB-44FE-B849-6CAFBE847FC6}" srcOrd="0" destOrd="0" presId="urn:microsoft.com/office/officeart/2005/8/layout/list1"/>
    <dgm:cxn modelId="{F4B685CB-61DC-4214-88F5-147B88ED113A}" srcId="{F31C8278-D12D-4823-A466-1DC79C55EB4D}" destId="{5411884D-980D-4B2E-A82A-7DD4695FEA20}" srcOrd="0" destOrd="0" parTransId="{30065234-9712-443F-9279-C348D61F9FA5}" sibTransId="{43A0069C-C86E-409B-B975-653B85FA5463}"/>
    <dgm:cxn modelId="{E37FE351-D084-455D-AE05-A1B386D6B800}" type="presOf" srcId="{33202D5D-1503-4059-903E-0B9D81CA561B}" destId="{EA13E420-4A79-4227-9C5C-1BEDEDCB1BCD}" srcOrd="1" destOrd="0" presId="urn:microsoft.com/office/officeart/2005/8/layout/list1"/>
    <dgm:cxn modelId="{1FDFE129-7F26-4372-AA0A-48CC589D2D0E}" type="presOf" srcId="{33202D5D-1503-4059-903E-0B9D81CA561B}" destId="{210B797D-6A52-4116-8827-1EA14A909D27}" srcOrd="0" destOrd="0" presId="urn:microsoft.com/office/officeart/2005/8/layout/list1"/>
    <dgm:cxn modelId="{EA3B72D5-20D5-4C23-961C-6B823C5881E2}" type="presOf" srcId="{28A86BC9-730E-4565-B669-B5B7615F9C49}" destId="{5E860F06-5C15-4E92-AB3D-BEE27B973BD3}" srcOrd="0" destOrd="0" presId="urn:microsoft.com/office/officeart/2005/8/layout/list1"/>
    <dgm:cxn modelId="{D199495E-2EB4-47DB-A901-BD69807325A3}" type="presOf" srcId="{1CC7F25C-E490-4709-863B-EBB02ADEEFEC}" destId="{FC5B087B-7616-4962-96F8-53819DF29377}" srcOrd="1" destOrd="0" presId="urn:microsoft.com/office/officeart/2005/8/layout/list1"/>
    <dgm:cxn modelId="{40B73EA0-E42E-486A-8D65-ABE0C58D39F1}" type="presOf" srcId="{9C505637-5ABD-4C1C-A2DD-6ADC05644D9B}" destId="{D2494911-9929-4822-BA12-3607699E0790}" srcOrd="1" destOrd="0" presId="urn:microsoft.com/office/officeart/2005/8/layout/list1"/>
    <dgm:cxn modelId="{CB146C7E-C8C5-4425-82F6-E4FA3205E680}" srcId="{F31C8278-D12D-4823-A466-1DC79C55EB4D}" destId="{33202D5D-1503-4059-903E-0B9D81CA561B}" srcOrd="3" destOrd="0" parTransId="{F0DDB610-ACAE-4C25-97E1-90A2E828D93A}" sibTransId="{13D5B929-3A13-445F-A3BB-77E81A59B4F8}"/>
    <dgm:cxn modelId="{BBA920FE-9F98-4ED4-A739-0CFF633D78DD}" type="presOf" srcId="{28A86BC9-730E-4565-B669-B5B7615F9C49}" destId="{6B4E6A2A-31C5-4EBB-9E47-838E5E65E1D9}" srcOrd="1" destOrd="0" presId="urn:microsoft.com/office/officeart/2005/8/layout/list1"/>
    <dgm:cxn modelId="{12565E2E-4D81-4EBA-BE76-5A3B93C28780}" type="presParOf" srcId="{022C0433-942F-4932-95D7-C7F59F0E311A}" destId="{7BDA0F87-1535-40AB-9278-9739A55E7069}" srcOrd="0" destOrd="0" presId="urn:microsoft.com/office/officeart/2005/8/layout/list1"/>
    <dgm:cxn modelId="{C38AC3E0-42E4-4AAF-AE35-CC16A87D2EB9}" type="presParOf" srcId="{7BDA0F87-1535-40AB-9278-9739A55E7069}" destId="{D5A585F6-F9CB-44FE-B849-6CAFBE847FC6}" srcOrd="0" destOrd="0" presId="urn:microsoft.com/office/officeart/2005/8/layout/list1"/>
    <dgm:cxn modelId="{CC202C8E-A7C5-4A9C-BF80-9A3322F854BE}" type="presParOf" srcId="{7BDA0F87-1535-40AB-9278-9739A55E7069}" destId="{8B4E51A9-54D5-404B-BA68-9AB0868B7BB0}" srcOrd="1" destOrd="0" presId="urn:microsoft.com/office/officeart/2005/8/layout/list1"/>
    <dgm:cxn modelId="{85AB9F57-63C2-4FA6-BCFF-9080A0C86382}" type="presParOf" srcId="{022C0433-942F-4932-95D7-C7F59F0E311A}" destId="{ECFBF722-37F6-4977-A1D9-FA7F23B8BDE5}" srcOrd="1" destOrd="0" presId="urn:microsoft.com/office/officeart/2005/8/layout/list1"/>
    <dgm:cxn modelId="{F781CCDE-1C88-4A66-9FDC-576B61C93FAA}" type="presParOf" srcId="{022C0433-942F-4932-95D7-C7F59F0E311A}" destId="{C9CA8BEC-2A1F-4043-A946-228EC802D4C8}" srcOrd="2" destOrd="0" presId="urn:microsoft.com/office/officeart/2005/8/layout/list1"/>
    <dgm:cxn modelId="{18268E62-E6B8-4418-BFD7-AFACCAC4C0C2}" type="presParOf" srcId="{022C0433-942F-4932-95D7-C7F59F0E311A}" destId="{AC2E4A44-EC5F-4CC2-9293-24CAA7E9B740}" srcOrd="3" destOrd="0" presId="urn:microsoft.com/office/officeart/2005/8/layout/list1"/>
    <dgm:cxn modelId="{3DE099E1-86F6-49D2-A0D1-7187418C6312}" type="presParOf" srcId="{022C0433-942F-4932-95D7-C7F59F0E311A}" destId="{EA8C5584-BFD2-4988-8298-35D4A5B4341B}" srcOrd="4" destOrd="0" presId="urn:microsoft.com/office/officeart/2005/8/layout/list1"/>
    <dgm:cxn modelId="{731C773A-0C03-4DED-A152-C1FA1E04AB4A}" type="presParOf" srcId="{EA8C5584-BFD2-4988-8298-35D4A5B4341B}" destId="{034A669D-A45E-465A-8320-A4264CABDFDE}" srcOrd="0" destOrd="0" presId="urn:microsoft.com/office/officeart/2005/8/layout/list1"/>
    <dgm:cxn modelId="{1EC59FBD-3270-466F-A554-B339A60EE74F}" type="presParOf" srcId="{EA8C5584-BFD2-4988-8298-35D4A5B4341B}" destId="{D2494911-9929-4822-BA12-3607699E0790}" srcOrd="1" destOrd="0" presId="urn:microsoft.com/office/officeart/2005/8/layout/list1"/>
    <dgm:cxn modelId="{15AB550C-7C86-41E8-ADC5-F67E93462599}" type="presParOf" srcId="{022C0433-942F-4932-95D7-C7F59F0E311A}" destId="{764DB06C-1AB0-459C-938C-6AD6B9A99E94}" srcOrd="5" destOrd="0" presId="urn:microsoft.com/office/officeart/2005/8/layout/list1"/>
    <dgm:cxn modelId="{41A41E33-BB5C-4351-80BC-F67C4EAA4B4B}" type="presParOf" srcId="{022C0433-942F-4932-95D7-C7F59F0E311A}" destId="{585C67D2-E3A6-467C-A1DE-20CC608A1562}" srcOrd="6" destOrd="0" presId="urn:microsoft.com/office/officeart/2005/8/layout/list1"/>
    <dgm:cxn modelId="{6F235914-8524-42A9-811D-D895F3F5AF64}" type="presParOf" srcId="{022C0433-942F-4932-95D7-C7F59F0E311A}" destId="{939AB88B-0E0F-4E2E-B417-5883B00B47E3}" srcOrd="7" destOrd="0" presId="urn:microsoft.com/office/officeart/2005/8/layout/list1"/>
    <dgm:cxn modelId="{557A4967-145A-48F3-B256-DD609096E80D}" type="presParOf" srcId="{022C0433-942F-4932-95D7-C7F59F0E311A}" destId="{F3B68775-3309-4E73-8CD6-B51CBBFA57A5}" srcOrd="8" destOrd="0" presId="urn:microsoft.com/office/officeart/2005/8/layout/list1"/>
    <dgm:cxn modelId="{A445CB02-230E-4099-AC2F-08E622156C7C}" type="presParOf" srcId="{F3B68775-3309-4E73-8CD6-B51CBBFA57A5}" destId="{4D4DF2F7-29C3-47C6-A0AC-B3520AC2FB90}" srcOrd="0" destOrd="0" presId="urn:microsoft.com/office/officeart/2005/8/layout/list1"/>
    <dgm:cxn modelId="{0D424AFF-004D-4A59-B8DB-0B37B55C429B}" type="presParOf" srcId="{F3B68775-3309-4E73-8CD6-B51CBBFA57A5}" destId="{FC5B087B-7616-4962-96F8-53819DF29377}" srcOrd="1" destOrd="0" presId="urn:microsoft.com/office/officeart/2005/8/layout/list1"/>
    <dgm:cxn modelId="{26F78662-A172-4BAD-8DDA-794DD3DF91D1}" type="presParOf" srcId="{022C0433-942F-4932-95D7-C7F59F0E311A}" destId="{556590F3-CCDD-4039-ACB7-475BDD581C2F}" srcOrd="9" destOrd="0" presId="urn:microsoft.com/office/officeart/2005/8/layout/list1"/>
    <dgm:cxn modelId="{66B924A0-E94D-44A4-9244-F5151E78A1DB}" type="presParOf" srcId="{022C0433-942F-4932-95D7-C7F59F0E311A}" destId="{EC497596-9AD3-4C8C-B9FB-1CF29FE6916C}" srcOrd="10" destOrd="0" presId="urn:microsoft.com/office/officeart/2005/8/layout/list1"/>
    <dgm:cxn modelId="{57351465-EC0A-4146-8335-8A41483971F3}" type="presParOf" srcId="{022C0433-942F-4932-95D7-C7F59F0E311A}" destId="{3CBF0BDF-C579-4CA3-9AAD-AC2C987EA5D6}" srcOrd="11" destOrd="0" presId="urn:microsoft.com/office/officeart/2005/8/layout/list1"/>
    <dgm:cxn modelId="{4DC596C0-A904-40CD-A2E2-BEE0A189A63B}" type="presParOf" srcId="{022C0433-942F-4932-95D7-C7F59F0E311A}" destId="{390EA162-9C74-4F86-97D2-35F733996C67}" srcOrd="12" destOrd="0" presId="urn:microsoft.com/office/officeart/2005/8/layout/list1"/>
    <dgm:cxn modelId="{8D06E818-9C47-443D-AB14-AFBA91CF2235}" type="presParOf" srcId="{390EA162-9C74-4F86-97D2-35F733996C67}" destId="{210B797D-6A52-4116-8827-1EA14A909D27}" srcOrd="0" destOrd="0" presId="urn:microsoft.com/office/officeart/2005/8/layout/list1"/>
    <dgm:cxn modelId="{F872E854-BFA3-4B2A-BD36-FD7E3926A3B7}" type="presParOf" srcId="{390EA162-9C74-4F86-97D2-35F733996C67}" destId="{EA13E420-4A79-4227-9C5C-1BEDEDCB1BCD}" srcOrd="1" destOrd="0" presId="urn:microsoft.com/office/officeart/2005/8/layout/list1"/>
    <dgm:cxn modelId="{8386B21C-3503-4749-A2AD-3B0A0C1E245F}" type="presParOf" srcId="{022C0433-942F-4932-95D7-C7F59F0E311A}" destId="{718C50C5-AE05-4B08-B513-A31AF11D4B12}" srcOrd="13" destOrd="0" presId="urn:microsoft.com/office/officeart/2005/8/layout/list1"/>
    <dgm:cxn modelId="{EABF3BA2-0429-409D-A29D-14634FC88858}" type="presParOf" srcId="{022C0433-942F-4932-95D7-C7F59F0E311A}" destId="{D0D9AF0C-2478-4531-9DAD-32F48486E9EC}" srcOrd="14" destOrd="0" presId="urn:microsoft.com/office/officeart/2005/8/layout/list1"/>
    <dgm:cxn modelId="{321179AE-B3BB-4F50-B50E-B4C5F5BEAD87}" type="presParOf" srcId="{022C0433-942F-4932-95D7-C7F59F0E311A}" destId="{7C34844E-94C4-4CE6-838A-E157292F4794}" srcOrd="15" destOrd="0" presId="urn:microsoft.com/office/officeart/2005/8/layout/list1"/>
    <dgm:cxn modelId="{7FEA61B9-E6DF-4C4C-9DA1-FACE2630BA3B}" type="presParOf" srcId="{022C0433-942F-4932-95D7-C7F59F0E311A}" destId="{4350C133-BA83-4224-A0F3-4BD8F892C6A1}" srcOrd="16" destOrd="0" presId="urn:microsoft.com/office/officeart/2005/8/layout/list1"/>
    <dgm:cxn modelId="{2D4AD4C2-58AE-4AD4-B4D4-CBCC27774282}" type="presParOf" srcId="{4350C133-BA83-4224-A0F3-4BD8F892C6A1}" destId="{5E860F06-5C15-4E92-AB3D-BEE27B973BD3}" srcOrd="0" destOrd="0" presId="urn:microsoft.com/office/officeart/2005/8/layout/list1"/>
    <dgm:cxn modelId="{233D6615-3A9F-4E81-97A8-8AC64B27901C}" type="presParOf" srcId="{4350C133-BA83-4224-A0F3-4BD8F892C6A1}" destId="{6B4E6A2A-31C5-4EBB-9E47-838E5E65E1D9}" srcOrd="1" destOrd="0" presId="urn:microsoft.com/office/officeart/2005/8/layout/list1"/>
    <dgm:cxn modelId="{89F94E94-84FE-4A02-A8DF-8026FDE9BA0E}" type="presParOf" srcId="{022C0433-942F-4932-95D7-C7F59F0E311A}" destId="{583FB68F-BAC8-410E-B6DA-B35030D57C2D}" srcOrd="17" destOrd="0" presId="urn:microsoft.com/office/officeart/2005/8/layout/list1"/>
    <dgm:cxn modelId="{59447F72-F1A9-4DEC-B2CB-954E9462FD5B}" type="presParOf" srcId="{022C0433-942F-4932-95D7-C7F59F0E311A}" destId="{D007E9B4-860E-49BA-B355-9E595686D32A}"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6137243-768B-4C9C-93EB-B192C6FAA0D9}" type="doc">
      <dgm:prSet loTypeId="urn:microsoft.com/office/officeart/2009/3/layout/CircleRelationship" loCatId="relationship" qsTypeId="urn:microsoft.com/office/officeart/2005/8/quickstyle/simple1" qsCatId="simple" csTypeId="urn:microsoft.com/office/officeart/2005/8/colors/colorful4" csCatId="colorful" phldr="1"/>
      <dgm:spPr/>
      <dgm:t>
        <a:bodyPr/>
        <a:lstStyle/>
        <a:p>
          <a:endParaRPr lang="zh-CN" altLang="en-US"/>
        </a:p>
      </dgm:t>
    </dgm:pt>
    <dgm:pt modelId="{7E09ADAE-D72B-4DF3-B943-3DA37FD5ABF7}">
      <dgm:prSet phldrT="[文本]" custT="1"/>
      <dgm:spPr/>
      <dgm:t>
        <a:bodyPr/>
        <a:lstStyle/>
        <a:p>
          <a:r>
            <a:rPr lang="zh-CN" altLang="en-US" sz="3200" dirty="0">
              <a:latin typeface="微软雅黑" panose="020B0503020204020204" pitchFamily="34" charset="-122"/>
              <a:ea typeface="微软雅黑" panose="020B0503020204020204" pitchFamily="34" charset="-122"/>
            </a:rPr>
            <a:t>系统信息</a:t>
          </a:r>
        </a:p>
      </dgm:t>
    </dgm:pt>
    <dgm:pt modelId="{FC18BD5C-BC76-4527-BD14-9424CAD9FD80}" type="parTrans" cxnId="{A74CDBAE-3935-4E4B-B8D9-4708AAD97D60}">
      <dgm:prSet/>
      <dgm:spPr/>
      <dgm:t>
        <a:bodyPr/>
        <a:lstStyle/>
        <a:p>
          <a:endParaRPr lang="zh-CN" altLang="en-US"/>
        </a:p>
      </dgm:t>
    </dgm:pt>
    <dgm:pt modelId="{51BDE9DF-6FE8-4389-9BF7-EEF71B6D09D1}" type="sibTrans" cxnId="{A74CDBAE-3935-4E4B-B8D9-4708AAD97D60}">
      <dgm:prSet/>
      <dgm:spPr/>
      <dgm:t>
        <a:bodyPr/>
        <a:lstStyle/>
        <a:p>
          <a:endParaRPr lang="zh-CN" altLang="en-US"/>
        </a:p>
      </dgm:t>
    </dgm:pt>
    <dgm:pt modelId="{DE5E547C-3E1C-4BA7-8AA7-18D6C9014C86}">
      <dgm:prSet phldrT="[文本]" custT="1"/>
      <dgm:spPr/>
      <dgm:t>
        <a:bodyPr/>
        <a:lstStyle/>
        <a:p>
          <a:r>
            <a:rPr lang="zh-CN" altLang="en-US" sz="1400" dirty="0">
              <a:latin typeface="微软雅黑" pitchFamily="34" charset="-122"/>
              <a:ea typeface="微软雅黑" pitchFamily="34" charset="-122"/>
            </a:rPr>
            <a:t>系统标示</a:t>
          </a:r>
          <a:r>
            <a:rPr lang="zh-CN" altLang="en-US" sz="2000" dirty="0">
              <a:latin typeface="微软雅黑" pitchFamily="34" charset="-122"/>
              <a:ea typeface="微软雅黑" pitchFamily="34" charset="-122"/>
            </a:rPr>
            <a:t>banner</a:t>
          </a:r>
          <a:endParaRPr lang="zh-CN" altLang="en-US" sz="2000" dirty="0"/>
        </a:p>
      </dgm:t>
    </dgm:pt>
    <dgm:pt modelId="{64F3237D-B237-4032-97DD-C97EFDDD79DF}" type="parTrans" cxnId="{23AFC029-F27A-4BDB-BB3D-937AFB723D81}">
      <dgm:prSet/>
      <dgm:spPr/>
      <dgm:t>
        <a:bodyPr/>
        <a:lstStyle/>
        <a:p>
          <a:endParaRPr lang="zh-CN" altLang="en-US"/>
        </a:p>
      </dgm:t>
    </dgm:pt>
    <dgm:pt modelId="{EC298E20-296C-474E-B0D8-7A35B396BE4A}" type="sibTrans" cxnId="{23AFC029-F27A-4BDB-BB3D-937AFB723D81}">
      <dgm:prSet/>
      <dgm:spPr/>
      <dgm:t>
        <a:bodyPr/>
        <a:lstStyle/>
        <a:p>
          <a:endParaRPr lang="zh-CN" altLang="en-US"/>
        </a:p>
      </dgm:t>
    </dgm:pt>
    <dgm:pt modelId="{51FEA834-57E3-4448-8687-207748C37647}">
      <dgm:prSet phldrT="[文本]" custT="1"/>
      <dgm:spPr/>
      <dgm:t>
        <a:bodyPr/>
        <a:lstStyle/>
        <a:p>
          <a:r>
            <a:rPr lang="zh-CN" altLang="en-US" sz="1600" dirty="0">
              <a:latin typeface="微软雅黑" pitchFamily="34" charset="-122"/>
              <a:ea typeface="微软雅黑" pitchFamily="34" charset="-122"/>
            </a:rPr>
            <a:t>路由表</a:t>
          </a:r>
          <a:endParaRPr lang="zh-CN" altLang="en-US" sz="1600" dirty="0"/>
        </a:p>
      </dgm:t>
    </dgm:pt>
    <dgm:pt modelId="{5616918E-9A32-4582-9360-178EDE0EF0D5}" type="parTrans" cxnId="{15862B0A-59E4-44A6-84D1-CFB7C5494418}">
      <dgm:prSet/>
      <dgm:spPr/>
      <dgm:t>
        <a:bodyPr/>
        <a:lstStyle/>
        <a:p>
          <a:endParaRPr lang="zh-CN" altLang="en-US"/>
        </a:p>
      </dgm:t>
    </dgm:pt>
    <dgm:pt modelId="{BBB80F0C-B1F1-4126-A96B-958CDD6940B1}" type="sibTrans" cxnId="{15862B0A-59E4-44A6-84D1-CFB7C5494418}">
      <dgm:prSet/>
      <dgm:spPr/>
      <dgm:t>
        <a:bodyPr/>
        <a:lstStyle/>
        <a:p>
          <a:endParaRPr lang="zh-CN" altLang="en-US"/>
        </a:p>
      </dgm:t>
    </dgm:pt>
    <dgm:pt modelId="{44A87E63-2FB9-452A-8F28-1BBED4CA197E}">
      <dgm:prSet custT="1"/>
      <dgm:spPr/>
      <dgm:t>
        <a:bodyPr/>
        <a:lstStyle/>
        <a:p>
          <a:r>
            <a:rPr lang="zh-CN" altLang="en-US" sz="2000" dirty="0">
              <a:latin typeface="微软雅黑" pitchFamily="34" charset="-122"/>
              <a:ea typeface="微软雅黑" pitchFamily="34" charset="-122"/>
            </a:rPr>
            <a:t>系统架构</a:t>
          </a:r>
          <a:endParaRPr lang="zh-CN" altLang="en-US" sz="2000" dirty="0"/>
        </a:p>
      </dgm:t>
    </dgm:pt>
    <dgm:pt modelId="{FC6598AD-BE2C-4C80-95B9-C661F5E6E53A}" type="parTrans" cxnId="{D8C7F7F7-8584-4E3A-B46B-20FF501EA167}">
      <dgm:prSet/>
      <dgm:spPr/>
      <dgm:t>
        <a:bodyPr/>
        <a:lstStyle/>
        <a:p>
          <a:endParaRPr lang="zh-CN" altLang="en-US"/>
        </a:p>
      </dgm:t>
    </dgm:pt>
    <dgm:pt modelId="{CB666BA3-6BA9-4BF8-B66A-D3344D3E512F}" type="sibTrans" cxnId="{D8C7F7F7-8584-4E3A-B46B-20FF501EA167}">
      <dgm:prSet/>
      <dgm:spPr/>
      <dgm:t>
        <a:bodyPr/>
        <a:lstStyle/>
        <a:p>
          <a:endParaRPr lang="zh-CN" altLang="en-US"/>
        </a:p>
      </dgm:t>
    </dgm:pt>
    <dgm:pt modelId="{68716D22-2880-479A-AA8F-3D5AB5F07A11}">
      <dgm:prSet custT="1"/>
      <dgm:spPr/>
      <dgm:t>
        <a:bodyPr/>
        <a:lstStyle/>
        <a:p>
          <a:r>
            <a:rPr lang="zh-CN" altLang="en-US" sz="2000" dirty="0">
              <a:latin typeface="微软雅黑" pitchFamily="34" charset="-122"/>
              <a:ea typeface="微软雅黑" pitchFamily="34" charset="-122"/>
            </a:rPr>
            <a:t>站点目录</a:t>
          </a:r>
          <a:endParaRPr lang="zh-CN" altLang="en-US" sz="2000" dirty="0"/>
        </a:p>
      </dgm:t>
    </dgm:pt>
    <dgm:pt modelId="{66757D8A-B9B8-4212-B865-EF90410A2FEA}" type="parTrans" cxnId="{5B525FD1-8A28-40AF-96A8-2665307A6234}">
      <dgm:prSet/>
      <dgm:spPr/>
      <dgm:t>
        <a:bodyPr/>
        <a:lstStyle/>
        <a:p>
          <a:endParaRPr lang="zh-CN" altLang="en-US"/>
        </a:p>
      </dgm:t>
    </dgm:pt>
    <dgm:pt modelId="{B0268AE3-5DCB-4130-B97D-459D68B07B3E}" type="sibTrans" cxnId="{5B525FD1-8A28-40AF-96A8-2665307A6234}">
      <dgm:prSet/>
      <dgm:spPr/>
      <dgm:t>
        <a:bodyPr/>
        <a:lstStyle/>
        <a:p>
          <a:endParaRPr lang="zh-CN" altLang="en-US"/>
        </a:p>
      </dgm:t>
    </dgm:pt>
    <dgm:pt modelId="{E36DD23B-EE9C-472E-9B28-35D0C01403E3}">
      <dgm:prSet/>
      <dgm:spPr/>
      <dgm:t>
        <a:bodyPr/>
        <a:lstStyle/>
        <a:p>
          <a:r>
            <a:rPr lang="zh-CN" altLang="en-US" dirty="0">
              <a:latin typeface="微软雅黑" pitchFamily="34" charset="-122"/>
              <a:ea typeface="微软雅黑" pitchFamily="34" charset="-122"/>
            </a:rPr>
            <a:t>测试</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临时文件</a:t>
          </a:r>
          <a:endParaRPr lang="zh-CN" altLang="en-US" dirty="0"/>
        </a:p>
      </dgm:t>
    </dgm:pt>
    <dgm:pt modelId="{1131FE62-73BD-417B-9A9A-C1C6EFE8095E}" type="parTrans" cxnId="{D8BD93F8-C5F3-4241-AE5D-0F63EF5E40D4}">
      <dgm:prSet/>
      <dgm:spPr/>
      <dgm:t>
        <a:bodyPr/>
        <a:lstStyle/>
        <a:p>
          <a:endParaRPr lang="zh-CN" altLang="en-US"/>
        </a:p>
      </dgm:t>
    </dgm:pt>
    <dgm:pt modelId="{0E7A7621-C2F8-4F12-BA4B-8A6AA4A40E11}" type="sibTrans" cxnId="{D8BD93F8-C5F3-4241-AE5D-0F63EF5E40D4}">
      <dgm:prSet/>
      <dgm:spPr/>
      <dgm:t>
        <a:bodyPr/>
        <a:lstStyle/>
        <a:p>
          <a:endParaRPr lang="zh-CN" altLang="en-US"/>
        </a:p>
      </dgm:t>
    </dgm:pt>
    <dgm:pt modelId="{2442F1C3-3AD7-4143-957B-9EFBC6AC8A97}" type="pres">
      <dgm:prSet presAssocID="{B6137243-768B-4C9C-93EB-B192C6FAA0D9}" presName="Name0" presStyleCnt="0">
        <dgm:presLayoutVars>
          <dgm:chMax val="1"/>
          <dgm:chPref val="1"/>
        </dgm:presLayoutVars>
      </dgm:prSet>
      <dgm:spPr/>
      <dgm:t>
        <a:bodyPr/>
        <a:lstStyle/>
        <a:p>
          <a:endParaRPr lang="zh-CN" altLang="en-US"/>
        </a:p>
      </dgm:t>
    </dgm:pt>
    <dgm:pt modelId="{1FB74D9E-BC3C-422B-8B50-03AA8743413F}" type="pres">
      <dgm:prSet presAssocID="{7E09ADAE-D72B-4DF3-B943-3DA37FD5ABF7}" presName="Parent" presStyleLbl="node0" presStyleIdx="0" presStyleCnt="1">
        <dgm:presLayoutVars>
          <dgm:chMax val="5"/>
          <dgm:chPref val="5"/>
        </dgm:presLayoutVars>
      </dgm:prSet>
      <dgm:spPr/>
      <dgm:t>
        <a:bodyPr/>
        <a:lstStyle/>
        <a:p>
          <a:endParaRPr lang="zh-CN" altLang="en-US"/>
        </a:p>
      </dgm:t>
    </dgm:pt>
    <dgm:pt modelId="{8239983A-8842-461B-8D32-658577E5B86F}" type="pres">
      <dgm:prSet presAssocID="{7E09ADAE-D72B-4DF3-B943-3DA37FD5ABF7}" presName="Accent2" presStyleLbl="node1" presStyleIdx="0" presStyleCnt="19"/>
      <dgm:spPr/>
    </dgm:pt>
    <dgm:pt modelId="{20981846-849C-437F-AC20-E3A3777C164D}" type="pres">
      <dgm:prSet presAssocID="{7E09ADAE-D72B-4DF3-B943-3DA37FD5ABF7}" presName="Accent3" presStyleLbl="node1" presStyleIdx="1" presStyleCnt="19"/>
      <dgm:spPr/>
    </dgm:pt>
    <dgm:pt modelId="{0250D685-02AE-4A5E-8826-87C984E978E7}" type="pres">
      <dgm:prSet presAssocID="{7E09ADAE-D72B-4DF3-B943-3DA37FD5ABF7}" presName="Accent4" presStyleLbl="node1" presStyleIdx="2" presStyleCnt="19"/>
      <dgm:spPr/>
    </dgm:pt>
    <dgm:pt modelId="{0106A9DE-0A93-4FF6-BA12-CF9B333D00F0}" type="pres">
      <dgm:prSet presAssocID="{7E09ADAE-D72B-4DF3-B943-3DA37FD5ABF7}" presName="Accent5" presStyleLbl="node1" presStyleIdx="3" presStyleCnt="19"/>
      <dgm:spPr/>
    </dgm:pt>
    <dgm:pt modelId="{E7195FF4-0136-4973-951A-7864C51D48F3}" type="pres">
      <dgm:prSet presAssocID="{7E09ADAE-D72B-4DF3-B943-3DA37FD5ABF7}" presName="Accent6" presStyleLbl="node1" presStyleIdx="4" presStyleCnt="19"/>
      <dgm:spPr/>
    </dgm:pt>
    <dgm:pt modelId="{AF92B76F-CACD-4F4F-B0F7-B85E10AEF99E}" type="pres">
      <dgm:prSet presAssocID="{DE5E547C-3E1C-4BA7-8AA7-18D6C9014C86}" presName="Child1" presStyleLbl="node1" presStyleIdx="5" presStyleCnt="19">
        <dgm:presLayoutVars>
          <dgm:chMax val="0"/>
          <dgm:chPref val="0"/>
        </dgm:presLayoutVars>
      </dgm:prSet>
      <dgm:spPr/>
      <dgm:t>
        <a:bodyPr/>
        <a:lstStyle/>
        <a:p>
          <a:endParaRPr lang="zh-CN" altLang="en-US"/>
        </a:p>
      </dgm:t>
    </dgm:pt>
    <dgm:pt modelId="{52C0689E-0113-48D1-B741-B27E5FDE891A}" type="pres">
      <dgm:prSet presAssocID="{DE5E547C-3E1C-4BA7-8AA7-18D6C9014C86}" presName="Accent7" presStyleCnt="0"/>
      <dgm:spPr/>
    </dgm:pt>
    <dgm:pt modelId="{FFB2E83E-B5E8-48E0-8B59-FD790FC5E064}" type="pres">
      <dgm:prSet presAssocID="{DE5E547C-3E1C-4BA7-8AA7-18D6C9014C86}" presName="AccentHold1" presStyleLbl="node1" presStyleIdx="6" presStyleCnt="19"/>
      <dgm:spPr/>
    </dgm:pt>
    <dgm:pt modelId="{5ACE8919-09E3-425B-906E-1C589EA0000D}" type="pres">
      <dgm:prSet presAssocID="{DE5E547C-3E1C-4BA7-8AA7-18D6C9014C86}" presName="Accent8" presStyleCnt="0"/>
      <dgm:spPr/>
    </dgm:pt>
    <dgm:pt modelId="{5D50892B-1B55-41DC-AAFD-60BCB371616D}" type="pres">
      <dgm:prSet presAssocID="{DE5E547C-3E1C-4BA7-8AA7-18D6C9014C86}" presName="AccentHold2" presStyleLbl="node1" presStyleIdx="7" presStyleCnt="19"/>
      <dgm:spPr/>
    </dgm:pt>
    <dgm:pt modelId="{79C1D56C-CDD9-4A12-A241-0B64C9BF4042}" type="pres">
      <dgm:prSet presAssocID="{51FEA834-57E3-4448-8687-207748C37647}" presName="Child2" presStyleLbl="node1" presStyleIdx="8" presStyleCnt="19">
        <dgm:presLayoutVars>
          <dgm:chMax val="0"/>
          <dgm:chPref val="0"/>
        </dgm:presLayoutVars>
      </dgm:prSet>
      <dgm:spPr/>
      <dgm:t>
        <a:bodyPr/>
        <a:lstStyle/>
        <a:p>
          <a:endParaRPr lang="zh-CN" altLang="en-US"/>
        </a:p>
      </dgm:t>
    </dgm:pt>
    <dgm:pt modelId="{FAC10A73-17FD-4A98-96F7-F1CE0C27DB75}" type="pres">
      <dgm:prSet presAssocID="{51FEA834-57E3-4448-8687-207748C37647}" presName="Accent9" presStyleCnt="0"/>
      <dgm:spPr/>
    </dgm:pt>
    <dgm:pt modelId="{08D75B2E-FE62-4021-BC37-0131B494D6F2}" type="pres">
      <dgm:prSet presAssocID="{51FEA834-57E3-4448-8687-207748C37647}" presName="AccentHold1" presStyleLbl="node1" presStyleIdx="9" presStyleCnt="19"/>
      <dgm:spPr/>
    </dgm:pt>
    <dgm:pt modelId="{4D68AC95-D202-4E38-AFA2-A828954CE113}" type="pres">
      <dgm:prSet presAssocID="{51FEA834-57E3-4448-8687-207748C37647}" presName="Accent10" presStyleCnt="0"/>
      <dgm:spPr/>
    </dgm:pt>
    <dgm:pt modelId="{19EDB247-3FE9-4C78-9C90-087C109FBE52}" type="pres">
      <dgm:prSet presAssocID="{51FEA834-57E3-4448-8687-207748C37647}" presName="AccentHold2" presStyleLbl="node1" presStyleIdx="10" presStyleCnt="19"/>
      <dgm:spPr/>
    </dgm:pt>
    <dgm:pt modelId="{4C805896-9B62-4947-A087-7076324E9A50}" type="pres">
      <dgm:prSet presAssocID="{51FEA834-57E3-4448-8687-207748C37647}" presName="Accent11" presStyleCnt="0"/>
      <dgm:spPr/>
    </dgm:pt>
    <dgm:pt modelId="{44FAB7A3-CA4E-477E-AB7E-6D3E5902DFDD}" type="pres">
      <dgm:prSet presAssocID="{51FEA834-57E3-4448-8687-207748C37647}" presName="AccentHold3" presStyleLbl="node1" presStyleIdx="11" presStyleCnt="19"/>
      <dgm:spPr/>
    </dgm:pt>
    <dgm:pt modelId="{5283D1F8-6378-400D-9746-2AD382C6E0A4}" type="pres">
      <dgm:prSet presAssocID="{44A87E63-2FB9-452A-8F28-1BBED4CA197E}" presName="Child3" presStyleLbl="node1" presStyleIdx="12" presStyleCnt="19">
        <dgm:presLayoutVars>
          <dgm:chMax val="0"/>
          <dgm:chPref val="0"/>
        </dgm:presLayoutVars>
      </dgm:prSet>
      <dgm:spPr/>
      <dgm:t>
        <a:bodyPr/>
        <a:lstStyle/>
        <a:p>
          <a:endParaRPr lang="zh-CN" altLang="en-US"/>
        </a:p>
      </dgm:t>
    </dgm:pt>
    <dgm:pt modelId="{4A7E0227-8489-4E2D-9A3B-58252E261C65}" type="pres">
      <dgm:prSet presAssocID="{44A87E63-2FB9-452A-8F28-1BBED4CA197E}" presName="Accent12" presStyleCnt="0"/>
      <dgm:spPr/>
    </dgm:pt>
    <dgm:pt modelId="{E52A4DD6-B7F3-45C2-A2B2-51DE5AC07B82}" type="pres">
      <dgm:prSet presAssocID="{44A87E63-2FB9-452A-8F28-1BBED4CA197E}" presName="AccentHold1" presStyleLbl="node1" presStyleIdx="13" presStyleCnt="19"/>
      <dgm:spPr/>
    </dgm:pt>
    <dgm:pt modelId="{A66E00DC-9BDD-4600-BC76-025C121FB97D}" type="pres">
      <dgm:prSet presAssocID="{68716D22-2880-479A-AA8F-3D5AB5F07A11}" presName="Child4" presStyleLbl="node1" presStyleIdx="14" presStyleCnt="19">
        <dgm:presLayoutVars>
          <dgm:chMax val="0"/>
          <dgm:chPref val="0"/>
        </dgm:presLayoutVars>
      </dgm:prSet>
      <dgm:spPr/>
      <dgm:t>
        <a:bodyPr/>
        <a:lstStyle/>
        <a:p>
          <a:endParaRPr lang="zh-CN" altLang="en-US"/>
        </a:p>
      </dgm:t>
    </dgm:pt>
    <dgm:pt modelId="{B28136DD-1A37-4904-BED3-A4371239A0AF}" type="pres">
      <dgm:prSet presAssocID="{68716D22-2880-479A-AA8F-3D5AB5F07A11}" presName="Accent13" presStyleCnt="0"/>
      <dgm:spPr/>
    </dgm:pt>
    <dgm:pt modelId="{AB14139C-1DC3-413E-BC5B-EFC0B32B325E}" type="pres">
      <dgm:prSet presAssocID="{68716D22-2880-479A-AA8F-3D5AB5F07A11}" presName="AccentHold1" presStyleLbl="node1" presStyleIdx="15" presStyleCnt="19"/>
      <dgm:spPr/>
    </dgm:pt>
    <dgm:pt modelId="{9F8A76F8-CE7B-47A2-BF56-55A127974033}" type="pres">
      <dgm:prSet presAssocID="{E36DD23B-EE9C-472E-9B28-35D0C01403E3}" presName="Child5" presStyleLbl="node1" presStyleIdx="16" presStyleCnt="19">
        <dgm:presLayoutVars>
          <dgm:chMax val="0"/>
          <dgm:chPref val="0"/>
        </dgm:presLayoutVars>
      </dgm:prSet>
      <dgm:spPr/>
      <dgm:t>
        <a:bodyPr/>
        <a:lstStyle/>
        <a:p>
          <a:endParaRPr lang="zh-CN" altLang="en-US"/>
        </a:p>
      </dgm:t>
    </dgm:pt>
    <dgm:pt modelId="{B2820015-AE4F-4B1D-8FDE-F5EB3FBFB30C}" type="pres">
      <dgm:prSet presAssocID="{E36DD23B-EE9C-472E-9B28-35D0C01403E3}" presName="Accent15" presStyleCnt="0"/>
      <dgm:spPr/>
    </dgm:pt>
    <dgm:pt modelId="{8DDFC7BB-C35C-4148-8968-7EFA8DCAEE8F}" type="pres">
      <dgm:prSet presAssocID="{E36DD23B-EE9C-472E-9B28-35D0C01403E3}" presName="AccentHold2" presStyleLbl="node1" presStyleIdx="17" presStyleCnt="19"/>
      <dgm:spPr/>
    </dgm:pt>
    <dgm:pt modelId="{CCAEBC72-3695-4BCF-B360-FFDED35E1047}" type="pres">
      <dgm:prSet presAssocID="{E36DD23B-EE9C-472E-9B28-35D0C01403E3}" presName="Accent16" presStyleCnt="0"/>
      <dgm:spPr/>
    </dgm:pt>
    <dgm:pt modelId="{791DAC88-4C52-4561-8A19-28160FB8A161}" type="pres">
      <dgm:prSet presAssocID="{E36DD23B-EE9C-472E-9B28-35D0C01403E3}" presName="AccentHold3" presStyleLbl="node1" presStyleIdx="18" presStyleCnt="19"/>
      <dgm:spPr/>
    </dgm:pt>
  </dgm:ptLst>
  <dgm:cxnLst>
    <dgm:cxn modelId="{5B525FD1-8A28-40AF-96A8-2665307A6234}" srcId="{7E09ADAE-D72B-4DF3-B943-3DA37FD5ABF7}" destId="{68716D22-2880-479A-AA8F-3D5AB5F07A11}" srcOrd="3" destOrd="0" parTransId="{66757D8A-B9B8-4212-B865-EF90410A2FEA}" sibTransId="{B0268AE3-5DCB-4130-B97D-459D68B07B3E}"/>
    <dgm:cxn modelId="{E4C2576F-36A8-491E-B8D2-B0DADEFDA91D}" type="presOf" srcId="{51FEA834-57E3-4448-8687-207748C37647}" destId="{79C1D56C-CDD9-4A12-A241-0B64C9BF4042}" srcOrd="0" destOrd="0" presId="urn:microsoft.com/office/officeart/2009/3/layout/CircleRelationship"/>
    <dgm:cxn modelId="{B5141E66-7ABD-482F-8323-AD6DAA98A90D}" type="presOf" srcId="{7E09ADAE-D72B-4DF3-B943-3DA37FD5ABF7}" destId="{1FB74D9E-BC3C-422B-8B50-03AA8743413F}" srcOrd="0" destOrd="0" presId="urn:microsoft.com/office/officeart/2009/3/layout/CircleRelationship"/>
    <dgm:cxn modelId="{2B44172C-DC11-450F-A9F1-50F9C3A20AE9}" type="presOf" srcId="{E36DD23B-EE9C-472E-9B28-35D0C01403E3}" destId="{9F8A76F8-CE7B-47A2-BF56-55A127974033}" srcOrd="0" destOrd="0" presId="urn:microsoft.com/office/officeart/2009/3/layout/CircleRelationship"/>
    <dgm:cxn modelId="{A3D4CD13-F098-4F47-811C-5009370F892C}" type="presOf" srcId="{44A87E63-2FB9-452A-8F28-1BBED4CA197E}" destId="{5283D1F8-6378-400D-9746-2AD382C6E0A4}" srcOrd="0" destOrd="0" presId="urn:microsoft.com/office/officeart/2009/3/layout/CircleRelationship"/>
    <dgm:cxn modelId="{D8BD93F8-C5F3-4241-AE5D-0F63EF5E40D4}" srcId="{7E09ADAE-D72B-4DF3-B943-3DA37FD5ABF7}" destId="{E36DD23B-EE9C-472E-9B28-35D0C01403E3}" srcOrd="4" destOrd="0" parTransId="{1131FE62-73BD-417B-9A9A-C1C6EFE8095E}" sibTransId="{0E7A7621-C2F8-4F12-BA4B-8A6AA4A40E11}"/>
    <dgm:cxn modelId="{1D5BEB08-2AAC-4EFD-B412-0997D3E0D0CD}" type="presOf" srcId="{B6137243-768B-4C9C-93EB-B192C6FAA0D9}" destId="{2442F1C3-3AD7-4143-957B-9EFBC6AC8A97}" srcOrd="0" destOrd="0" presId="urn:microsoft.com/office/officeart/2009/3/layout/CircleRelationship"/>
    <dgm:cxn modelId="{D8C7F7F7-8584-4E3A-B46B-20FF501EA167}" srcId="{7E09ADAE-D72B-4DF3-B943-3DA37FD5ABF7}" destId="{44A87E63-2FB9-452A-8F28-1BBED4CA197E}" srcOrd="2" destOrd="0" parTransId="{FC6598AD-BE2C-4C80-95B9-C661F5E6E53A}" sibTransId="{CB666BA3-6BA9-4BF8-B66A-D3344D3E512F}"/>
    <dgm:cxn modelId="{6504B512-85AC-421B-BF4B-F3CB4C79577A}" type="presOf" srcId="{DE5E547C-3E1C-4BA7-8AA7-18D6C9014C86}" destId="{AF92B76F-CACD-4F4F-B0F7-B85E10AEF99E}" srcOrd="0" destOrd="0" presId="urn:microsoft.com/office/officeart/2009/3/layout/CircleRelationship"/>
    <dgm:cxn modelId="{2168AF0A-A41A-451F-8DD7-60FC083A6200}" type="presOf" srcId="{68716D22-2880-479A-AA8F-3D5AB5F07A11}" destId="{A66E00DC-9BDD-4600-BC76-025C121FB97D}" srcOrd="0" destOrd="0" presId="urn:microsoft.com/office/officeart/2009/3/layout/CircleRelationship"/>
    <dgm:cxn modelId="{23AFC029-F27A-4BDB-BB3D-937AFB723D81}" srcId="{7E09ADAE-D72B-4DF3-B943-3DA37FD5ABF7}" destId="{DE5E547C-3E1C-4BA7-8AA7-18D6C9014C86}" srcOrd="0" destOrd="0" parTransId="{64F3237D-B237-4032-97DD-C97EFDDD79DF}" sibTransId="{EC298E20-296C-474E-B0D8-7A35B396BE4A}"/>
    <dgm:cxn modelId="{15862B0A-59E4-44A6-84D1-CFB7C5494418}" srcId="{7E09ADAE-D72B-4DF3-B943-3DA37FD5ABF7}" destId="{51FEA834-57E3-4448-8687-207748C37647}" srcOrd="1" destOrd="0" parTransId="{5616918E-9A32-4582-9360-178EDE0EF0D5}" sibTransId="{BBB80F0C-B1F1-4126-A96B-958CDD6940B1}"/>
    <dgm:cxn modelId="{A74CDBAE-3935-4E4B-B8D9-4708AAD97D60}" srcId="{B6137243-768B-4C9C-93EB-B192C6FAA0D9}" destId="{7E09ADAE-D72B-4DF3-B943-3DA37FD5ABF7}" srcOrd="0" destOrd="0" parTransId="{FC18BD5C-BC76-4527-BD14-9424CAD9FD80}" sibTransId="{51BDE9DF-6FE8-4389-9BF7-EEF71B6D09D1}"/>
    <dgm:cxn modelId="{FA600B81-74C8-48E6-AAE1-B079A8F7201E}" type="presParOf" srcId="{2442F1C3-3AD7-4143-957B-9EFBC6AC8A97}" destId="{1FB74D9E-BC3C-422B-8B50-03AA8743413F}" srcOrd="0" destOrd="0" presId="urn:microsoft.com/office/officeart/2009/3/layout/CircleRelationship"/>
    <dgm:cxn modelId="{73C8E4E5-DE25-40B1-86B3-F27D86B85169}" type="presParOf" srcId="{2442F1C3-3AD7-4143-957B-9EFBC6AC8A97}" destId="{8239983A-8842-461B-8D32-658577E5B86F}" srcOrd="1" destOrd="0" presId="urn:microsoft.com/office/officeart/2009/3/layout/CircleRelationship"/>
    <dgm:cxn modelId="{798FE7E7-178C-4927-AACA-9BBD4C9462CD}" type="presParOf" srcId="{2442F1C3-3AD7-4143-957B-9EFBC6AC8A97}" destId="{20981846-849C-437F-AC20-E3A3777C164D}" srcOrd="2" destOrd="0" presId="urn:microsoft.com/office/officeart/2009/3/layout/CircleRelationship"/>
    <dgm:cxn modelId="{A88EB6E8-8EAA-4F56-87A0-D513FE938291}" type="presParOf" srcId="{2442F1C3-3AD7-4143-957B-9EFBC6AC8A97}" destId="{0250D685-02AE-4A5E-8826-87C984E978E7}" srcOrd="3" destOrd="0" presId="urn:microsoft.com/office/officeart/2009/3/layout/CircleRelationship"/>
    <dgm:cxn modelId="{D9E748FD-4277-458A-B3BA-A694D5C66A3B}" type="presParOf" srcId="{2442F1C3-3AD7-4143-957B-9EFBC6AC8A97}" destId="{0106A9DE-0A93-4FF6-BA12-CF9B333D00F0}" srcOrd="4" destOrd="0" presId="urn:microsoft.com/office/officeart/2009/3/layout/CircleRelationship"/>
    <dgm:cxn modelId="{3FAE3A49-92A4-4400-8A47-62CE5522CE82}" type="presParOf" srcId="{2442F1C3-3AD7-4143-957B-9EFBC6AC8A97}" destId="{E7195FF4-0136-4973-951A-7864C51D48F3}" srcOrd="5" destOrd="0" presId="urn:microsoft.com/office/officeart/2009/3/layout/CircleRelationship"/>
    <dgm:cxn modelId="{3472DDBE-B857-4D07-A9C5-F921F6AE16CA}" type="presParOf" srcId="{2442F1C3-3AD7-4143-957B-9EFBC6AC8A97}" destId="{AF92B76F-CACD-4F4F-B0F7-B85E10AEF99E}" srcOrd="6" destOrd="0" presId="urn:microsoft.com/office/officeart/2009/3/layout/CircleRelationship"/>
    <dgm:cxn modelId="{D6404EF6-525C-43FF-B54B-08988706DE71}" type="presParOf" srcId="{2442F1C3-3AD7-4143-957B-9EFBC6AC8A97}" destId="{52C0689E-0113-48D1-B741-B27E5FDE891A}" srcOrd="7" destOrd="0" presId="urn:microsoft.com/office/officeart/2009/3/layout/CircleRelationship"/>
    <dgm:cxn modelId="{E5551D30-24A6-4AA8-B70C-6C300DD971E1}" type="presParOf" srcId="{52C0689E-0113-48D1-B741-B27E5FDE891A}" destId="{FFB2E83E-B5E8-48E0-8B59-FD790FC5E064}" srcOrd="0" destOrd="0" presId="urn:microsoft.com/office/officeart/2009/3/layout/CircleRelationship"/>
    <dgm:cxn modelId="{03B83963-0F1D-484F-BC7A-56113407F777}" type="presParOf" srcId="{2442F1C3-3AD7-4143-957B-9EFBC6AC8A97}" destId="{5ACE8919-09E3-425B-906E-1C589EA0000D}" srcOrd="8" destOrd="0" presId="urn:microsoft.com/office/officeart/2009/3/layout/CircleRelationship"/>
    <dgm:cxn modelId="{6AE2C00D-D84F-450C-B441-0CEEAD10F36D}" type="presParOf" srcId="{5ACE8919-09E3-425B-906E-1C589EA0000D}" destId="{5D50892B-1B55-41DC-AAFD-60BCB371616D}" srcOrd="0" destOrd="0" presId="urn:microsoft.com/office/officeart/2009/3/layout/CircleRelationship"/>
    <dgm:cxn modelId="{D67FABA9-4E22-4AA0-AF9D-0B10E3EB1B15}" type="presParOf" srcId="{2442F1C3-3AD7-4143-957B-9EFBC6AC8A97}" destId="{79C1D56C-CDD9-4A12-A241-0B64C9BF4042}" srcOrd="9" destOrd="0" presId="urn:microsoft.com/office/officeart/2009/3/layout/CircleRelationship"/>
    <dgm:cxn modelId="{EB49BAB3-65F0-4BD7-98D4-EC9B164A9CAD}" type="presParOf" srcId="{2442F1C3-3AD7-4143-957B-9EFBC6AC8A97}" destId="{FAC10A73-17FD-4A98-96F7-F1CE0C27DB75}" srcOrd="10" destOrd="0" presId="urn:microsoft.com/office/officeart/2009/3/layout/CircleRelationship"/>
    <dgm:cxn modelId="{8688F3DD-D109-4E3F-AAD3-4551197FC1AF}" type="presParOf" srcId="{FAC10A73-17FD-4A98-96F7-F1CE0C27DB75}" destId="{08D75B2E-FE62-4021-BC37-0131B494D6F2}" srcOrd="0" destOrd="0" presId="urn:microsoft.com/office/officeart/2009/3/layout/CircleRelationship"/>
    <dgm:cxn modelId="{89B6D6A0-E68F-470F-B3A3-24D050E857E4}" type="presParOf" srcId="{2442F1C3-3AD7-4143-957B-9EFBC6AC8A97}" destId="{4D68AC95-D202-4E38-AFA2-A828954CE113}" srcOrd="11" destOrd="0" presId="urn:microsoft.com/office/officeart/2009/3/layout/CircleRelationship"/>
    <dgm:cxn modelId="{24D31A10-04DA-4130-8993-26C05C43092D}" type="presParOf" srcId="{4D68AC95-D202-4E38-AFA2-A828954CE113}" destId="{19EDB247-3FE9-4C78-9C90-087C109FBE52}" srcOrd="0" destOrd="0" presId="urn:microsoft.com/office/officeart/2009/3/layout/CircleRelationship"/>
    <dgm:cxn modelId="{76C9045B-35D5-4C63-A5CC-2E339A5B8DA2}" type="presParOf" srcId="{2442F1C3-3AD7-4143-957B-9EFBC6AC8A97}" destId="{4C805896-9B62-4947-A087-7076324E9A50}" srcOrd="12" destOrd="0" presId="urn:microsoft.com/office/officeart/2009/3/layout/CircleRelationship"/>
    <dgm:cxn modelId="{8EDF3358-D84C-47CE-93FD-EA63F6BC78BD}" type="presParOf" srcId="{4C805896-9B62-4947-A087-7076324E9A50}" destId="{44FAB7A3-CA4E-477E-AB7E-6D3E5902DFDD}" srcOrd="0" destOrd="0" presId="urn:microsoft.com/office/officeart/2009/3/layout/CircleRelationship"/>
    <dgm:cxn modelId="{8A6E1E90-63CB-4739-923C-DCF5BF5E543D}" type="presParOf" srcId="{2442F1C3-3AD7-4143-957B-9EFBC6AC8A97}" destId="{5283D1F8-6378-400D-9746-2AD382C6E0A4}" srcOrd="13" destOrd="0" presId="urn:microsoft.com/office/officeart/2009/3/layout/CircleRelationship"/>
    <dgm:cxn modelId="{F9CE814E-BB9A-4309-8174-035E19F0F9DC}" type="presParOf" srcId="{2442F1C3-3AD7-4143-957B-9EFBC6AC8A97}" destId="{4A7E0227-8489-4E2D-9A3B-58252E261C65}" srcOrd="14" destOrd="0" presId="urn:microsoft.com/office/officeart/2009/3/layout/CircleRelationship"/>
    <dgm:cxn modelId="{D9345475-AD49-4B97-9E26-EC11713EFBEC}" type="presParOf" srcId="{4A7E0227-8489-4E2D-9A3B-58252E261C65}" destId="{E52A4DD6-B7F3-45C2-A2B2-51DE5AC07B82}" srcOrd="0" destOrd="0" presId="urn:microsoft.com/office/officeart/2009/3/layout/CircleRelationship"/>
    <dgm:cxn modelId="{E772C0B7-53F1-4A97-A7C8-D2879B0C39F7}" type="presParOf" srcId="{2442F1C3-3AD7-4143-957B-9EFBC6AC8A97}" destId="{A66E00DC-9BDD-4600-BC76-025C121FB97D}" srcOrd="15" destOrd="0" presId="urn:microsoft.com/office/officeart/2009/3/layout/CircleRelationship"/>
    <dgm:cxn modelId="{788911F6-A5B0-4F60-A760-62CBE9B6BB95}" type="presParOf" srcId="{2442F1C3-3AD7-4143-957B-9EFBC6AC8A97}" destId="{B28136DD-1A37-4904-BED3-A4371239A0AF}" srcOrd="16" destOrd="0" presId="urn:microsoft.com/office/officeart/2009/3/layout/CircleRelationship"/>
    <dgm:cxn modelId="{E8FA45DC-CC8A-4E21-9068-89604C7181AE}" type="presParOf" srcId="{B28136DD-1A37-4904-BED3-A4371239A0AF}" destId="{AB14139C-1DC3-413E-BC5B-EFC0B32B325E}" srcOrd="0" destOrd="0" presId="urn:microsoft.com/office/officeart/2009/3/layout/CircleRelationship"/>
    <dgm:cxn modelId="{A2C8BBD6-BF46-463E-B8AF-25BB1BCA16D2}" type="presParOf" srcId="{2442F1C3-3AD7-4143-957B-9EFBC6AC8A97}" destId="{9F8A76F8-CE7B-47A2-BF56-55A127974033}" srcOrd="17" destOrd="0" presId="urn:microsoft.com/office/officeart/2009/3/layout/CircleRelationship"/>
    <dgm:cxn modelId="{AC23BAA0-C6E7-4B9B-8100-7EE50F2916B4}" type="presParOf" srcId="{2442F1C3-3AD7-4143-957B-9EFBC6AC8A97}" destId="{B2820015-AE4F-4B1D-8FDE-F5EB3FBFB30C}" srcOrd="18" destOrd="0" presId="urn:microsoft.com/office/officeart/2009/3/layout/CircleRelationship"/>
    <dgm:cxn modelId="{4A7AF96A-70A7-4109-8F57-90656120FDD2}" type="presParOf" srcId="{B2820015-AE4F-4B1D-8FDE-F5EB3FBFB30C}" destId="{8DDFC7BB-C35C-4148-8968-7EFA8DCAEE8F}" srcOrd="0" destOrd="0" presId="urn:microsoft.com/office/officeart/2009/3/layout/CircleRelationship"/>
    <dgm:cxn modelId="{5F693A48-2254-4402-8F38-9B9B05ADE7E5}" type="presParOf" srcId="{2442F1C3-3AD7-4143-957B-9EFBC6AC8A97}" destId="{CCAEBC72-3695-4BCF-B360-FFDED35E1047}" srcOrd="19" destOrd="0" presId="urn:microsoft.com/office/officeart/2009/3/layout/CircleRelationship"/>
    <dgm:cxn modelId="{CA51FCC0-1C6C-4DB5-9C1F-F6910C760BA3}" type="presParOf" srcId="{CCAEBC72-3695-4BCF-B360-FFDED35E1047}" destId="{791DAC88-4C52-4561-8A19-28160FB8A161}" srcOrd="0" destOrd="0" presId="urn:microsoft.com/office/officeart/2009/3/layout/CircleRelationship"/>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6137243-768B-4C9C-93EB-B192C6FAA0D9}" type="doc">
      <dgm:prSet loTypeId="urn:microsoft.com/office/officeart/2009/3/layout/CircleRelationship" loCatId="relationship" qsTypeId="urn:microsoft.com/office/officeart/2005/8/quickstyle/simple1" qsCatId="simple" csTypeId="urn:microsoft.com/office/officeart/2005/8/colors/colorful3" csCatId="colorful" phldr="1"/>
      <dgm:spPr/>
      <dgm:t>
        <a:bodyPr/>
        <a:lstStyle/>
        <a:p>
          <a:endParaRPr lang="zh-CN" altLang="en-US"/>
        </a:p>
      </dgm:t>
    </dgm:pt>
    <dgm:pt modelId="{7E09ADAE-D72B-4DF3-B943-3DA37FD5ABF7}">
      <dgm:prSet phldrT="[文本]" custT="1"/>
      <dgm:spPr/>
      <dgm:t>
        <a:bodyPr/>
        <a:lstStyle/>
        <a:p>
          <a:r>
            <a:rPr lang="zh-CN" altLang="en-US" sz="3200" dirty="0">
              <a:latin typeface="微软雅黑" panose="020B0503020204020204" pitchFamily="34" charset="-122"/>
              <a:ea typeface="微软雅黑" panose="020B0503020204020204" pitchFamily="34" charset="-122"/>
            </a:rPr>
            <a:t>组织信息</a:t>
          </a:r>
        </a:p>
      </dgm:t>
    </dgm:pt>
    <dgm:pt modelId="{FC18BD5C-BC76-4527-BD14-9424CAD9FD80}" type="parTrans" cxnId="{A74CDBAE-3935-4E4B-B8D9-4708AAD97D60}">
      <dgm:prSet/>
      <dgm:spPr/>
      <dgm:t>
        <a:bodyPr/>
        <a:lstStyle/>
        <a:p>
          <a:endParaRPr lang="zh-CN" altLang="en-US"/>
        </a:p>
      </dgm:t>
    </dgm:pt>
    <dgm:pt modelId="{51BDE9DF-6FE8-4389-9BF7-EEF71B6D09D1}" type="sibTrans" cxnId="{A74CDBAE-3935-4E4B-B8D9-4708AAD97D60}">
      <dgm:prSet/>
      <dgm:spPr/>
      <dgm:t>
        <a:bodyPr/>
        <a:lstStyle/>
        <a:p>
          <a:endParaRPr lang="zh-CN" altLang="en-US"/>
        </a:p>
      </dgm:t>
    </dgm:pt>
    <dgm:pt modelId="{DE5E547C-3E1C-4BA7-8AA7-18D6C9014C86}">
      <dgm:prSet phldrT="[文本]" custT="1"/>
      <dgm:spPr/>
      <dgm:t>
        <a:bodyPr/>
        <a:lstStyle/>
        <a:p>
          <a:r>
            <a:rPr lang="zh-CN" altLang="en-US" sz="2000" dirty="0">
              <a:latin typeface="微软雅黑" panose="020B0503020204020204" pitchFamily="34" charset="-122"/>
              <a:ea typeface="微软雅黑" panose="020B0503020204020204" pitchFamily="34" charset="-122"/>
            </a:rPr>
            <a:t>员工信息</a:t>
          </a:r>
        </a:p>
      </dgm:t>
    </dgm:pt>
    <dgm:pt modelId="{64F3237D-B237-4032-97DD-C97EFDDD79DF}" type="parTrans" cxnId="{23AFC029-F27A-4BDB-BB3D-937AFB723D81}">
      <dgm:prSet/>
      <dgm:spPr/>
      <dgm:t>
        <a:bodyPr/>
        <a:lstStyle/>
        <a:p>
          <a:endParaRPr lang="zh-CN" altLang="en-US"/>
        </a:p>
      </dgm:t>
    </dgm:pt>
    <dgm:pt modelId="{EC298E20-296C-474E-B0D8-7A35B396BE4A}" type="sibTrans" cxnId="{23AFC029-F27A-4BDB-BB3D-937AFB723D81}">
      <dgm:prSet/>
      <dgm:spPr/>
      <dgm:t>
        <a:bodyPr/>
        <a:lstStyle/>
        <a:p>
          <a:endParaRPr lang="zh-CN" altLang="en-US"/>
        </a:p>
      </dgm:t>
    </dgm:pt>
    <dgm:pt modelId="{51FEA834-57E3-4448-8687-207748C37647}">
      <dgm:prSet phldrT="[文本]" custT="1"/>
      <dgm:spPr/>
      <dgm:t>
        <a:bodyPr/>
        <a:lstStyle/>
        <a:p>
          <a:r>
            <a:rPr lang="zh-CN" altLang="en-US" sz="1600" dirty="0">
              <a:latin typeface="微软雅黑" panose="020B0503020204020204" pitchFamily="34" charset="-122"/>
              <a:ea typeface="微软雅黑" panose="020B0503020204020204" pitchFamily="34" charset="-122"/>
            </a:rPr>
            <a:t>组织网站</a:t>
          </a:r>
        </a:p>
      </dgm:t>
    </dgm:pt>
    <dgm:pt modelId="{5616918E-9A32-4582-9360-178EDE0EF0D5}" type="parTrans" cxnId="{15862B0A-59E4-44A6-84D1-CFB7C5494418}">
      <dgm:prSet/>
      <dgm:spPr/>
      <dgm:t>
        <a:bodyPr/>
        <a:lstStyle/>
        <a:p>
          <a:endParaRPr lang="zh-CN" altLang="en-US"/>
        </a:p>
      </dgm:t>
    </dgm:pt>
    <dgm:pt modelId="{BBB80F0C-B1F1-4126-A96B-958CDD6940B1}" type="sibTrans" cxnId="{15862B0A-59E4-44A6-84D1-CFB7C5494418}">
      <dgm:prSet/>
      <dgm:spPr/>
      <dgm:t>
        <a:bodyPr/>
        <a:lstStyle/>
        <a:p>
          <a:endParaRPr lang="zh-CN" altLang="en-US"/>
        </a:p>
      </dgm:t>
    </dgm:pt>
    <dgm:pt modelId="{44A87E63-2FB9-452A-8F28-1BBED4CA197E}">
      <dgm:prSet custT="1"/>
      <dgm:spPr/>
      <dgm:t>
        <a:bodyPr/>
        <a:lstStyle/>
        <a:p>
          <a:r>
            <a:rPr lang="zh-CN" altLang="en-US" sz="2000" dirty="0">
              <a:latin typeface="微软雅黑" panose="020B0503020204020204" pitchFamily="34" charset="-122"/>
              <a:ea typeface="微软雅黑" panose="020B0503020204020204" pitchFamily="34" charset="-122"/>
            </a:rPr>
            <a:t>公司地址</a:t>
          </a:r>
        </a:p>
      </dgm:t>
    </dgm:pt>
    <dgm:pt modelId="{FC6598AD-BE2C-4C80-95B9-C661F5E6E53A}" type="parTrans" cxnId="{D8C7F7F7-8584-4E3A-B46B-20FF501EA167}">
      <dgm:prSet/>
      <dgm:spPr/>
      <dgm:t>
        <a:bodyPr/>
        <a:lstStyle/>
        <a:p>
          <a:endParaRPr lang="zh-CN" altLang="en-US"/>
        </a:p>
      </dgm:t>
    </dgm:pt>
    <dgm:pt modelId="{CB666BA3-6BA9-4BF8-B66A-D3344D3E512F}" type="sibTrans" cxnId="{D8C7F7F7-8584-4E3A-B46B-20FF501EA167}">
      <dgm:prSet/>
      <dgm:spPr/>
      <dgm:t>
        <a:bodyPr/>
        <a:lstStyle/>
        <a:p>
          <a:endParaRPr lang="zh-CN" altLang="en-US"/>
        </a:p>
      </dgm:t>
    </dgm:pt>
    <dgm:pt modelId="{68716D22-2880-479A-AA8F-3D5AB5F07A11}">
      <dgm:prSet custT="1"/>
      <dgm:spPr/>
      <dgm:t>
        <a:bodyPr/>
        <a:lstStyle/>
        <a:p>
          <a:r>
            <a:rPr lang="zh-CN" altLang="en-US" sz="2000" dirty="0">
              <a:latin typeface="微软雅黑" panose="020B0503020204020204" pitchFamily="34" charset="-122"/>
              <a:ea typeface="微软雅黑" panose="020B0503020204020204" pitchFamily="34" charset="-122"/>
            </a:rPr>
            <a:t>邮箱</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电话</a:t>
          </a:r>
        </a:p>
      </dgm:t>
    </dgm:pt>
    <dgm:pt modelId="{66757D8A-B9B8-4212-B865-EF90410A2FEA}" type="parTrans" cxnId="{5B525FD1-8A28-40AF-96A8-2665307A6234}">
      <dgm:prSet/>
      <dgm:spPr/>
      <dgm:t>
        <a:bodyPr/>
        <a:lstStyle/>
        <a:p>
          <a:endParaRPr lang="zh-CN" altLang="en-US"/>
        </a:p>
      </dgm:t>
    </dgm:pt>
    <dgm:pt modelId="{B0268AE3-5DCB-4130-B97D-459D68B07B3E}" type="sibTrans" cxnId="{5B525FD1-8A28-40AF-96A8-2665307A6234}">
      <dgm:prSet/>
      <dgm:spPr/>
      <dgm:t>
        <a:bodyPr/>
        <a:lstStyle/>
        <a:p>
          <a:endParaRPr lang="zh-CN" altLang="en-US"/>
        </a:p>
      </dgm:t>
    </dgm:pt>
    <dgm:pt modelId="{E36DD23B-EE9C-472E-9B28-35D0C01403E3}">
      <dgm:prSet/>
      <dgm:spPr/>
      <dgm:t>
        <a:bodyPr/>
        <a:lstStyle/>
        <a:p>
          <a:r>
            <a:rPr lang="zh-CN" altLang="en-US" dirty="0">
              <a:latin typeface="微软雅黑" pitchFamily="34" charset="-122"/>
              <a:ea typeface="微软雅黑" pitchFamily="34" charset="-122"/>
            </a:rPr>
            <a:t>组织的背景</a:t>
          </a:r>
          <a:endParaRPr lang="zh-CN" altLang="en-US" dirty="0"/>
        </a:p>
      </dgm:t>
    </dgm:pt>
    <dgm:pt modelId="{1131FE62-73BD-417B-9A9A-C1C6EFE8095E}" type="parTrans" cxnId="{D8BD93F8-C5F3-4241-AE5D-0F63EF5E40D4}">
      <dgm:prSet/>
      <dgm:spPr/>
      <dgm:t>
        <a:bodyPr/>
        <a:lstStyle/>
        <a:p>
          <a:endParaRPr lang="zh-CN" altLang="en-US"/>
        </a:p>
      </dgm:t>
    </dgm:pt>
    <dgm:pt modelId="{0E7A7621-C2F8-4F12-BA4B-8A6AA4A40E11}" type="sibTrans" cxnId="{D8BD93F8-C5F3-4241-AE5D-0F63EF5E40D4}">
      <dgm:prSet/>
      <dgm:spPr/>
      <dgm:t>
        <a:bodyPr/>
        <a:lstStyle/>
        <a:p>
          <a:endParaRPr lang="zh-CN" altLang="en-US"/>
        </a:p>
      </dgm:t>
    </dgm:pt>
    <dgm:pt modelId="{2442F1C3-3AD7-4143-957B-9EFBC6AC8A97}" type="pres">
      <dgm:prSet presAssocID="{B6137243-768B-4C9C-93EB-B192C6FAA0D9}" presName="Name0" presStyleCnt="0">
        <dgm:presLayoutVars>
          <dgm:chMax val="1"/>
          <dgm:chPref val="1"/>
        </dgm:presLayoutVars>
      </dgm:prSet>
      <dgm:spPr/>
      <dgm:t>
        <a:bodyPr/>
        <a:lstStyle/>
        <a:p>
          <a:endParaRPr lang="zh-CN" altLang="en-US"/>
        </a:p>
      </dgm:t>
    </dgm:pt>
    <dgm:pt modelId="{1FB74D9E-BC3C-422B-8B50-03AA8743413F}" type="pres">
      <dgm:prSet presAssocID="{7E09ADAE-D72B-4DF3-B943-3DA37FD5ABF7}" presName="Parent" presStyleLbl="node0" presStyleIdx="0" presStyleCnt="1">
        <dgm:presLayoutVars>
          <dgm:chMax val="5"/>
          <dgm:chPref val="5"/>
        </dgm:presLayoutVars>
      </dgm:prSet>
      <dgm:spPr/>
      <dgm:t>
        <a:bodyPr/>
        <a:lstStyle/>
        <a:p>
          <a:endParaRPr lang="zh-CN" altLang="en-US"/>
        </a:p>
      </dgm:t>
    </dgm:pt>
    <dgm:pt modelId="{8239983A-8842-461B-8D32-658577E5B86F}" type="pres">
      <dgm:prSet presAssocID="{7E09ADAE-D72B-4DF3-B943-3DA37FD5ABF7}" presName="Accent2" presStyleLbl="node1" presStyleIdx="0" presStyleCnt="19"/>
      <dgm:spPr/>
    </dgm:pt>
    <dgm:pt modelId="{20981846-849C-437F-AC20-E3A3777C164D}" type="pres">
      <dgm:prSet presAssocID="{7E09ADAE-D72B-4DF3-B943-3DA37FD5ABF7}" presName="Accent3" presStyleLbl="node1" presStyleIdx="1" presStyleCnt="19"/>
      <dgm:spPr/>
    </dgm:pt>
    <dgm:pt modelId="{0250D685-02AE-4A5E-8826-87C984E978E7}" type="pres">
      <dgm:prSet presAssocID="{7E09ADAE-D72B-4DF3-B943-3DA37FD5ABF7}" presName="Accent4" presStyleLbl="node1" presStyleIdx="2" presStyleCnt="19"/>
      <dgm:spPr/>
    </dgm:pt>
    <dgm:pt modelId="{0106A9DE-0A93-4FF6-BA12-CF9B333D00F0}" type="pres">
      <dgm:prSet presAssocID="{7E09ADAE-D72B-4DF3-B943-3DA37FD5ABF7}" presName="Accent5" presStyleLbl="node1" presStyleIdx="3" presStyleCnt="19"/>
      <dgm:spPr/>
    </dgm:pt>
    <dgm:pt modelId="{E7195FF4-0136-4973-951A-7864C51D48F3}" type="pres">
      <dgm:prSet presAssocID="{7E09ADAE-D72B-4DF3-B943-3DA37FD5ABF7}" presName="Accent6" presStyleLbl="node1" presStyleIdx="4" presStyleCnt="19"/>
      <dgm:spPr/>
    </dgm:pt>
    <dgm:pt modelId="{AF92B76F-CACD-4F4F-B0F7-B85E10AEF99E}" type="pres">
      <dgm:prSet presAssocID="{DE5E547C-3E1C-4BA7-8AA7-18D6C9014C86}" presName="Child1" presStyleLbl="node1" presStyleIdx="5" presStyleCnt="19">
        <dgm:presLayoutVars>
          <dgm:chMax val="0"/>
          <dgm:chPref val="0"/>
        </dgm:presLayoutVars>
      </dgm:prSet>
      <dgm:spPr/>
      <dgm:t>
        <a:bodyPr/>
        <a:lstStyle/>
        <a:p>
          <a:endParaRPr lang="zh-CN" altLang="en-US"/>
        </a:p>
      </dgm:t>
    </dgm:pt>
    <dgm:pt modelId="{52C0689E-0113-48D1-B741-B27E5FDE891A}" type="pres">
      <dgm:prSet presAssocID="{DE5E547C-3E1C-4BA7-8AA7-18D6C9014C86}" presName="Accent7" presStyleCnt="0"/>
      <dgm:spPr/>
    </dgm:pt>
    <dgm:pt modelId="{FFB2E83E-B5E8-48E0-8B59-FD790FC5E064}" type="pres">
      <dgm:prSet presAssocID="{DE5E547C-3E1C-4BA7-8AA7-18D6C9014C86}" presName="AccentHold1" presStyleLbl="node1" presStyleIdx="6" presStyleCnt="19"/>
      <dgm:spPr/>
    </dgm:pt>
    <dgm:pt modelId="{5ACE8919-09E3-425B-906E-1C589EA0000D}" type="pres">
      <dgm:prSet presAssocID="{DE5E547C-3E1C-4BA7-8AA7-18D6C9014C86}" presName="Accent8" presStyleCnt="0"/>
      <dgm:spPr/>
    </dgm:pt>
    <dgm:pt modelId="{5D50892B-1B55-41DC-AAFD-60BCB371616D}" type="pres">
      <dgm:prSet presAssocID="{DE5E547C-3E1C-4BA7-8AA7-18D6C9014C86}" presName="AccentHold2" presStyleLbl="node1" presStyleIdx="7" presStyleCnt="19"/>
      <dgm:spPr/>
    </dgm:pt>
    <dgm:pt modelId="{79C1D56C-CDD9-4A12-A241-0B64C9BF4042}" type="pres">
      <dgm:prSet presAssocID="{51FEA834-57E3-4448-8687-207748C37647}" presName="Child2" presStyleLbl="node1" presStyleIdx="8" presStyleCnt="19">
        <dgm:presLayoutVars>
          <dgm:chMax val="0"/>
          <dgm:chPref val="0"/>
        </dgm:presLayoutVars>
      </dgm:prSet>
      <dgm:spPr/>
      <dgm:t>
        <a:bodyPr/>
        <a:lstStyle/>
        <a:p>
          <a:endParaRPr lang="zh-CN" altLang="en-US"/>
        </a:p>
      </dgm:t>
    </dgm:pt>
    <dgm:pt modelId="{FAC10A73-17FD-4A98-96F7-F1CE0C27DB75}" type="pres">
      <dgm:prSet presAssocID="{51FEA834-57E3-4448-8687-207748C37647}" presName="Accent9" presStyleCnt="0"/>
      <dgm:spPr/>
    </dgm:pt>
    <dgm:pt modelId="{08D75B2E-FE62-4021-BC37-0131B494D6F2}" type="pres">
      <dgm:prSet presAssocID="{51FEA834-57E3-4448-8687-207748C37647}" presName="AccentHold1" presStyleLbl="node1" presStyleIdx="9" presStyleCnt="19"/>
      <dgm:spPr/>
    </dgm:pt>
    <dgm:pt modelId="{4D68AC95-D202-4E38-AFA2-A828954CE113}" type="pres">
      <dgm:prSet presAssocID="{51FEA834-57E3-4448-8687-207748C37647}" presName="Accent10" presStyleCnt="0"/>
      <dgm:spPr/>
    </dgm:pt>
    <dgm:pt modelId="{19EDB247-3FE9-4C78-9C90-087C109FBE52}" type="pres">
      <dgm:prSet presAssocID="{51FEA834-57E3-4448-8687-207748C37647}" presName="AccentHold2" presStyleLbl="node1" presStyleIdx="10" presStyleCnt="19"/>
      <dgm:spPr/>
    </dgm:pt>
    <dgm:pt modelId="{4C805896-9B62-4947-A087-7076324E9A50}" type="pres">
      <dgm:prSet presAssocID="{51FEA834-57E3-4448-8687-207748C37647}" presName="Accent11" presStyleCnt="0"/>
      <dgm:spPr/>
    </dgm:pt>
    <dgm:pt modelId="{44FAB7A3-CA4E-477E-AB7E-6D3E5902DFDD}" type="pres">
      <dgm:prSet presAssocID="{51FEA834-57E3-4448-8687-207748C37647}" presName="AccentHold3" presStyleLbl="node1" presStyleIdx="11" presStyleCnt="19"/>
      <dgm:spPr/>
    </dgm:pt>
    <dgm:pt modelId="{5283D1F8-6378-400D-9746-2AD382C6E0A4}" type="pres">
      <dgm:prSet presAssocID="{44A87E63-2FB9-452A-8F28-1BBED4CA197E}" presName="Child3" presStyleLbl="node1" presStyleIdx="12" presStyleCnt="19">
        <dgm:presLayoutVars>
          <dgm:chMax val="0"/>
          <dgm:chPref val="0"/>
        </dgm:presLayoutVars>
      </dgm:prSet>
      <dgm:spPr/>
      <dgm:t>
        <a:bodyPr/>
        <a:lstStyle/>
        <a:p>
          <a:endParaRPr lang="zh-CN" altLang="en-US"/>
        </a:p>
      </dgm:t>
    </dgm:pt>
    <dgm:pt modelId="{4A7E0227-8489-4E2D-9A3B-58252E261C65}" type="pres">
      <dgm:prSet presAssocID="{44A87E63-2FB9-452A-8F28-1BBED4CA197E}" presName="Accent12" presStyleCnt="0"/>
      <dgm:spPr/>
    </dgm:pt>
    <dgm:pt modelId="{E52A4DD6-B7F3-45C2-A2B2-51DE5AC07B82}" type="pres">
      <dgm:prSet presAssocID="{44A87E63-2FB9-452A-8F28-1BBED4CA197E}" presName="AccentHold1" presStyleLbl="node1" presStyleIdx="13" presStyleCnt="19"/>
      <dgm:spPr/>
    </dgm:pt>
    <dgm:pt modelId="{A66E00DC-9BDD-4600-BC76-025C121FB97D}" type="pres">
      <dgm:prSet presAssocID="{68716D22-2880-479A-AA8F-3D5AB5F07A11}" presName="Child4" presStyleLbl="node1" presStyleIdx="14" presStyleCnt="19">
        <dgm:presLayoutVars>
          <dgm:chMax val="0"/>
          <dgm:chPref val="0"/>
        </dgm:presLayoutVars>
      </dgm:prSet>
      <dgm:spPr/>
      <dgm:t>
        <a:bodyPr/>
        <a:lstStyle/>
        <a:p>
          <a:endParaRPr lang="zh-CN" altLang="en-US"/>
        </a:p>
      </dgm:t>
    </dgm:pt>
    <dgm:pt modelId="{B28136DD-1A37-4904-BED3-A4371239A0AF}" type="pres">
      <dgm:prSet presAssocID="{68716D22-2880-479A-AA8F-3D5AB5F07A11}" presName="Accent13" presStyleCnt="0"/>
      <dgm:spPr/>
    </dgm:pt>
    <dgm:pt modelId="{AB14139C-1DC3-413E-BC5B-EFC0B32B325E}" type="pres">
      <dgm:prSet presAssocID="{68716D22-2880-479A-AA8F-3D5AB5F07A11}" presName="AccentHold1" presStyleLbl="node1" presStyleIdx="15" presStyleCnt="19"/>
      <dgm:spPr/>
    </dgm:pt>
    <dgm:pt modelId="{9F8A76F8-CE7B-47A2-BF56-55A127974033}" type="pres">
      <dgm:prSet presAssocID="{E36DD23B-EE9C-472E-9B28-35D0C01403E3}" presName="Child5" presStyleLbl="node1" presStyleIdx="16" presStyleCnt="19">
        <dgm:presLayoutVars>
          <dgm:chMax val="0"/>
          <dgm:chPref val="0"/>
        </dgm:presLayoutVars>
      </dgm:prSet>
      <dgm:spPr/>
      <dgm:t>
        <a:bodyPr/>
        <a:lstStyle/>
        <a:p>
          <a:endParaRPr lang="zh-CN" altLang="en-US"/>
        </a:p>
      </dgm:t>
    </dgm:pt>
    <dgm:pt modelId="{B2820015-AE4F-4B1D-8FDE-F5EB3FBFB30C}" type="pres">
      <dgm:prSet presAssocID="{E36DD23B-EE9C-472E-9B28-35D0C01403E3}" presName="Accent15" presStyleCnt="0"/>
      <dgm:spPr/>
    </dgm:pt>
    <dgm:pt modelId="{8DDFC7BB-C35C-4148-8968-7EFA8DCAEE8F}" type="pres">
      <dgm:prSet presAssocID="{E36DD23B-EE9C-472E-9B28-35D0C01403E3}" presName="AccentHold2" presStyleLbl="node1" presStyleIdx="17" presStyleCnt="19"/>
      <dgm:spPr/>
    </dgm:pt>
    <dgm:pt modelId="{CCAEBC72-3695-4BCF-B360-FFDED35E1047}" type="pres">
      <dgm:prSet presAssocID="{E36DD23B-EE9C-472E-9B28-35D0C01403E3}" presName="Accent16" presStyleCnt="0"/>
      <dgm:spPr/>
    </dgm:pt>
    <dgm:pt modelId="{791DAC88-4C52-4561-8A19-28160FB8A161}" type="pres">
      <dgm:prSet presAssocID="{E36DD23B-EE9C-472E-9B28-35D0C01403E3}" presName="AccentHold3" presStyleLbl="node1" presStyleIdx="18" presStyleCnt="19"/>
      <dgm:spPr/>
    </dgm:pt>
  </dgm:ptLst>
  <dgm:cxnLst>
    <dgm:cxn modelId="{15862B0A-59E4-44A6-84D1-CFB7C5494418}" srcId="{7E09ADAE-D72B-4DF3-B943-3DA37FD5ABF7}" destId="{51FEA834-57E3-4448-8687-207748C37647}" srcOrd="1" destOrd="0" parTransId="{5616918E-9A32-4582-9360-178EDE0EF0D5}" sibTransId="{BBB80F0C-B1F1-4126-A96B-958CDD6940B1}"/>
    <dgm:cxn modelId="{32143DF8-F6A5-4F6E-BC34-F7A7DC83E73B}" type="presOf" srcId="{68716D22-2880-479A-AA8F-3D5AB5F07A11}" destId="{A66E00DC-9BDD-4600-BC76-025C121FB97D}" srcOrd="0" destOrd="0" presId="urn:microsoft.com/office/officeart/2009/3/layout/CircleRelationship"/>
    <dgm:cxn modelId="{5B525FD1-8A28-40AF-96A8-2665307A6234}" srcId="{7E09ADAE-D72B-4DF3-B943-3DA37FD5ABF7}" destId="{68716D22-2880-479A-AA8F-3D5AB5F07A11}" srcOrd="3" destOrd="0" parTransId="{66757D8A-B9B8-4212-B865-EF90410A2FEA}" sibTransId="{B0268AE3-5DCB-4130-B97D-459D68B07B3E}"/>
    <dgm:cxn modelId="{DBE11C51-07AE-454F-AFC4-3E1ED110EDE3}" type="presOf" srcId="{51FEA834-57E3-4448-8687-207748C37647}" destId="{79C1D56C-CDD9-4A12-A241-0B64C9BF4042}" srcOrd="0" destOrd="0" presId="urn:microsoft.com/office/officeart/2009/3/layout/CircleRelationship"/>
    <dgm:cxn modelId="{2E791745-793B-4F05-84BC-9C4CED5E187A}" type="presOf" srcId="{DE5E547C-3E1C-4BA7-8AA7-18D6C9014C86}" destId="{AF92B76F-CACD-4F4F-B0F7-B85E10AEF99E}" srcOrd="0" destOrd="0" presId="urn:microsoft.com/office/officeart/2009/3/layout/CircleRelationship"/>
    <dgm:cxn modelId="{CF303020-BF79-4ABD-A600-0D9E43CCE419}" type="presOf" srcId="{7E09ADAE-D72B-4DF3-B943-3DA37FD5ABF7}" destId="{1FB74D9E-BC3C-422B-8B50-03AA8743413F}" srcOrd="0" destOrd="0" presId="urn:microsoft.com/office/officeart/2009/3/layout/CircleRelationship"/>
    <dgm:cxn modelId="{A74CDBAE-3935-4E4B-B8D9-4708AAD97D60}" srcId="{B6137243-768B-4C9C-93EB-B192C6FAA0D9}" destId="{7E09ADAE-D72B-4DF3-B943-3DA37FD5ABF7}" srcOrd="0" destOrd="0" parTransId="{FC18BD5C-BC76-4527-BD14-9424CAD9FD80}" sibTransId="{51BDE9DF-6FE8-4389-9BF7-EEF71B6D09D1}"/>
    <dgm:cxn modelId="{1B963326-16E7-424A-9694-4D4D0F490628}" type="presOf" srcId="{B6137243-768B-4C9C-93EB-B192C6FAA0D9}" destId="{2442F1C3-3AD7-4143-957B-9EFBC6AC8A97}" srcOrd="0" destOrd="0" presId="urn:microsoft.com/office/officeart/2009/3/layout/CircleRelationship"/>
    <dgm:cxn modelId="{58C7E2BD-103A-4F4B-8299-1A3BFE1C6878}" type="presOf" srcId="{E36DD23B-EE9C-472E-9B28-35D0C01403E3}" destId="{9F8A76F8-CE7B-47A2-BF56-55A127974033}" srcOrd="0" destOrd="0" presId="urn:microsoft.com/office/officeart/2009/3/layout/CircleRelationship"/>
    <dgm:cxn modelId="{23AFC029-F27A-4BDB-BB3D-937AFB723D81}" srcId="{7E09ADAE-D72B-4DF3-B943-3DA37FD5ABF7}" destId="{DE5E547C-3E1C-4BA7-8AA7-18D6C9014C86}" srcOrd="0" destOrd="0" parTransId="{64F3237D-B237-4032-97DD-C97EFDDD79DF}" sibTransId="{EC298E20-296C-474E-B0D8-7A35B396BE4A}"/>
    <dgm:cxn modelId="{C7A87943-5440-432D-9A9B-B18DABD97C56}" type="presOf" srcId="{44A87E63-2FB9-452A-8F28-1BBED4CA197E}" destId="{5283D1F8-6378-400D-9746-2AD382C6E0A4}" srcOrd="0" destOrd="0" presId="urn:microsoft.com/office/officeart/2009/3/layout/CircleRelationship"/>
    <dgm:cxn modelId="{D8C7F7F7-8584-4E3A-B46B-20FF501EA167}" srcId="{7E09ADAE-D72B-4DF3-B943-3DA37FD5ABF7}" destId="{44A87E63-2FB9-452A-8F28-1BBED4CA197E}" srcOrd="2" destOrd="0" parTransId="{FC6598AD-BE2C-4C80-95B9-C661F5E6E53A}" sibTransId="{CB666BA3-6BA9-4BF8-B66A-D3344D3E512F}"/>
    <dgm:cxn modelId="{D8BD93F8-C5F3-4241-AE5D-0F63EF5E40D4}" srcId="{7E09ADAE-D72B-4DF3-B943-3DA37FD5ABF7}" destId="{E36DD23B-EE9C-472E-9B28-35D0C01403E3}" srcOrd="4" destOrd="0" parTransId="{1131FE62-73BD-417B-9A9A-C1C6EFE8095E}" sibTransId="{0E7A7621-C2F8-4F12-BA4B-8A6AA4A40E11}"/>
    <dgm:cxn modelId="{05CC4C96-CDB8-4D0E-B66E-DA3F796263E8}" type="presParOf" srcId="{2442F1C3-3AD7-4143-957B-9EFBC6AC8A97}" destId="{1FB74D9E-BC3C-422B-8B50-03AA8743413F}" srcOrd="0" destOrd="0" presId="urn:microsoft.com/office/officeart/2009/3/layout/CircleRelationship"/>
    <dgm:cxn modelId="{1F63D53E-94B7-496E-B19D-85916B6CB8BE}" type="presParOf" srcId="{2442F1C3-3AD7-4143-957B-9EFBC6AC8A97}" destId="{8239983A-8842-461B-8D32-658577E5B86F}" srcOrd="1" destOrd="0" presId="urn:microsoft.com/office/officeart/2009/3/layout/CircleRelationship"/>
    <dgm:cxn modelId="{639AD826-0E22-42D4-9964-357DA052DCB7}" type="presParOf" srcId="{2442F1C3-3AD7-4143-957B-9EFBC6AC8A97}" destId="{20981846-849C-437F-AC20-E3A3777C164D}" srcOrd="2" destOrd="0" presId="urn:microsoft.com/office/officeart/2009/3/layout/CircleRelationship"/>
    <dgm:cxn modelId="{0733F2CB-D549-4F35-B942-1513CE4EA950}" type="presParOf" srcId="{2442F1C3-3AD7-4143-957B-9EFBC6AC8A97}" destId="{0250D685-02AE-4A5E-8826-87C984E978E7}" srcOrd="3" destOrd="0" presId="urn:microsoft.com/office/officeart/2009/3/layout/CircleRelationship"/>
    <dgm:cxn modelId="{C5CFEAB7-ABB0-4068-ADAE-E57DE7036E9E}" type="presParOf" srcId="{2442F1C3-3AD7-4143-957B-9EFBC6AC8A97}" destId="{0106A9DE-0A93-4FF6-BA12-CF9B333D00F0}" srcOrd="4" destOrd="0" presId="urn:microsoft.com/office/officeart/2009/3/layout/CircleRelationship"/>
    <dgm:cxn modelId="{727E9E70-A002-4131-9432-A1EC8B8F6AD1}" type="presParOf" srcId="{2442F1C3-3AD7-4143-957B-9EFBC6AC8A97}" destId="{E7195FF4-0136-4973-951A-7864C51D48F3}" srcOrd="5" destOrd="0" presId="urn:microsoft.com/office/officeart/2009/3/layout/CircleRelationship"/>
    <dgm:cxn modelId="{3C2DB369-6BF9-4435-8878-4B3273ECF855}" type="presParOf" srcId="{2442F1C3-3AD7-4143-957B-9EFBC6AC8A97}" destId="{AF92B76F-CACD-4F4F-B0F7-B85E10AEF99E}" srcOrd="6" destOrd="0" presId="urn:microsoft.com/office/officeart/2009/3/layout/CircleRelationship"/>
    <dgm:cxn modelId="{784BAAC4-95DD-4971-B6A8-11CA08D50FC9}" type="presParOf" srcId="{2442F1C3-3AD7-4143-957B-9EFBC6AC8A97}" destId="{52C0689E-0113-48D1-B741-B27E5FDE891A}" srcOrd="7" destOrd="0" presId="urn:microsoft.com/office/officeart/2009/3/layout/CircleRelationship"/>
    <dgm:cxn modelId="{B3F8E77B-C56D-43ED-8819-FAA9AF8D8B5D}" type="presParOf" srcId="{52C0689E-0113-48D1-B741-B27E5FDE891A}" destId="{FFB2E83E-B5E8-48E0-8B59-FD790FC5E064}" srcOrd="0" destOrd="0" presId="urn:microsoft.com/office/officeart/2009/3/layout/CircleRelationship"/>
    <dgm:cxn modelId="{84B64B13-4FF6-4D1E-BE2E-5CBA6A5D76A3}" type="presParOf" srcId="{2442F1C3-3AD7-4143-957B-9EFBC6AC8A97}" destId="{5ACE8919-09E3-425B-906E-1C589EA0000D}" srcOrd="8" destOrd="0" presId="urn:microsoft.com/office/officeart/2009/3/layout/CircleRelationship"/>
    <dgm:cxn modelId="{D53C8321-E6AE-43B2-B602-DBCDCD16E31F}" type="presParOf" srcId="{5ACE8919-09E3-425B-906E-1C589EA0000D}" destId="{5D50892B-1B55-41DC-AAFD-60BCB371616D}" srcOrd="0" destOrd="0" presId="urn:microsoft.com/office/officeart/2009/3/layout/CircleRelationship"/>
    <dgm:cxn modelId="{AB5F30DB-C118-427E-8437-D47081AFA260}" type="presParOf" srcId="{2442F1C3-3AD7-4143-957B-9EFBC6AC8A97}" destId="{79C1D56C-CDD9-4A12-A241-0B64C9BF4042}" srcOrd="9" destOrd="0" presId="urn:microsoft.com/office/officeart/2009/3/layout/CircleRelationship"/>
    <dgm:cxn modelId="{ADA548F5-6229-4921-A3A6-F96E3ADA9292}" type="presParOf" srcId="{2442F1C3-3AD7-4143-957B-9EFBC6AC8A97}" destId="{FAC10A73-17FD-4A98-96F7-F1CE0C27DB75}" srcOrd="10" destOrd="0" presId="urn:microsoft.com/office/officeart/2009/3/layout/CircleRelationship"/>
    <dgm:cxn modelId="{403F5D86-6B6E-4430-8550-A9F79B165B17}" type="presParOf" srcId="{FAC10A73-17FD-4A98-96F7-F1CE0C27DB75}" destId="{08D75B2E-FE62-4021-BC37-0131B494D6F2}" srcOrd="0" destOrd="0" presId="urn:microsoft.com/office/officeart/2009/3/layout/CircleRelationship"/>
    <dgm:cxn modelId="{513CF5EB-86E9-4A4E-A5ED-1B4DA1F8A46C}" type="presParOf" srcId="{2442F1C3-3AD7-4143-957B-9EFBC6AC8A97}" destId="{4D68AC95-D202-4E38-AFA2-A828954CE113}" srcOrd="11" destOrd="0" presId="urn:microsoft.com/office/officeart/2009/3/layout/CircleRelationship"/>
    <dgm:cxn modelId="{C832C588-6091-4BD8-A2AF-48858D1B2145}" type="presParOf" srcId="{4D68AC95-D202-4E38-AFA2-A828954CE113}" destId="{19EDB247-3FE9-4C78-9C90-087C109FBE52}" srcOrd="0" destOrd="0" presId="urn:microsoft.com/office/officeart/2009/3/layout/CircleRelationship"/>
    <dgm:cxn modelId="{F7552931-03CA-4D4B-B2ED-24D107B54C17}" type="presParOf" srcId="{2442F1C3-3AD7-4143-957B-9EFBC6AC8A97}" destId="{4C805896-9B62-4947-A087-7076324E9A50}" srcOrd="12" destOrd="0" presId="urn:microsoft.com/office/officeart/2009/3/layout/CircleRelationship"/>
    <dgm:cxn modelId="{EE1DD79F-EE51-4622-B269-4926A7F709AD}" type="presParOf" srcId="{4C805896-9B62-4947-A087-7076324E9A50}" destId="{44FAB7A3-CA4E-477E-AB7E-6D3E5902DFDD}" srcOrd="0" destOrd="0" presId="urn:microsoft.com/office/officeart/2009/3/layout/CircleRelationship"/>
    <dgm:cxn modelId="{3208D15F-C1E3-4BC7-A076-D8ABD96143FB}" type="presParOf" srcId="{2442F1C3-3AD7-4143-957B-9EFBC6AC8A97}" destId="{5283D1F8-6378-400D-9746-2AD382C6E0A4}" srcOrd="13" destOrd="0" presId="urn:microsoft.com/office/officeart/2009/3/layout/CircleRelationship"/>
    <dgm:cxn modelId="{D00C2F00-41DB-42ED-B993-F99B7F91D3BC}" type="presParOf" srcId="{2442F1C3-3AD7-4143-957B-9EFBC6AC8A97}" destId="{4A7E0227-8489-4E2D-9A3B-58252E261C65}" srcOrd="14" destOrd="0" presId="urn:microsoft.com/office/officeart/2009/3/layout/CircleRelationship"/>
    <dgm:cxn modelId="{15BFCCAA-24D2-4B22-9F2E-345E943DB53E}" type="presParOf" srcId="{4A7E0227-8489-4E2D-9A3B-58252E261C65}" destId="{E52A4DD6-B7F3-45C2-A2B2-51DE5AC07B82}" srcOrd="0" destOrd="0" presId="urn:microsoft.com/office/officeart/2009/3/layout/CircleRelationship"/>
    <dgm:cxn modelId="{4ADE83DC-6048-454D-B425-025B0503556A}" type="presParOf" srcId="{2442F1C3-3AD7-4143-957B-9EFBC6AC8A97}" destId="{A66E00DC-9BDD-4600-BC76-025C121FB97D}" srcOrd="15" destOrd="0" presId="urn:microsoft.com/office/officeart/2009/3/layout/CircleRelationship"/>
    <dgm:cxn modelId="{0350D9DA-796F-4F2E-A73C-44347DAF1DBE}" type="presParOf" srcId="{2442F1C3-3AD7-4143-957B-9EFBC6AC8A97}" destId="{B28136DD-1A37-4904-BED3-A4371239A0AF}" srcOrd="16" destOrd="0" presId="urn:microsoft.com/office/officeart/2009/3/layout/CircleRelationship"/>
    <dgm:cxn modelId="{0BF2983B-3A91-4F18-9748-78A43AA4A646}" type="presParOf" srcId="{B28136DD-1A37-4904-BED3-A4371239A0AF}" destId="{AB14139C-1DC3-413E-BC5B-EFC0B32B325E}" srcOrd="0" destOrd="0" presId="urn:microsoft.com/office/officeart/2009/3/layout/CircleRelationship"/>
    <dgm:cxn modelId="{E810789C-59D1-47A5-84EA-9391E29C5876}" type="presParOf" srcId="{2442F1C3-3AD7-4143-957B-9EFBC6AC8A97}" destId="{9F8A76F8-CE7B-47A2-BF56-55A127974033}" srcOrd="17" destOrd="0" presId="urn:microsoft.com/office/officeart/2009/3/layout/CircleRelationship"/>
    <dgm:cxn modelId="{2F9EE491-393C-4F0D-BC53-6C45C5B5FB9D}" type="presParOf" srcId="{2442F1C3-3AD7-4143-957B-9EFBC6AC8A97}" destId="{B2820015-AE4F-4B1D-8FDE-F5EB3FBFB30C}" srcOrd="18" destOrd="0" presId="urn:microsoft.com/office/officeart/2009/3/layout/CircleRelationship"/>
    <dgm:cxn modelId="{0585A78A-A8E4-4A36-BBB0-1A21B11E5CB7}" type="presParOf" srcId="{B2820015-AE4F-4B1D-8FDE-F5EB3FBFB30C}" destId="{8DDFC7BB-C35C-4148-8968-7EFA8DCAEE8F}" srcOrd="0" destOrd="0" presId="urn:microsoft.com/office/officeart/2009/3/layout/CircleRelationship"/>
    <dgm:cxn modelId="{64C82840-B545-4E4D-B360-ADE39E1AA50D}" type="presParOf" srcId="{2442F1C3-3AD7-4143-957B-9EFBC6AC8A97}" destId="{CCAEBC72-3695-4BCF-B360-FFDED35E1047}" srcOrd="19" destOrd="0" presId="urn:microsoft.com/office/officeart/2009/3/layout/CircleRelationship"/>
    <dgm:cxn modelId="{F632B9E3-DF6F-423C-AEB8-D8CA04A1CE21}" type="presParOf" srcId="{CCAEBC72-3695-4BCF-B360-FFDED35E1047}" destId="{791DAC88-4C52-4561-8A19-28160FB8A161}" srcOrd="0" destOrd="0" presId="urn:microsoft.com/office/officeart/2009/3/layout/CircleRelationship"/>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33FB278-B13F-4DA1-A260-2DB81FE0D6D7}" type="doc">
      <dgm:prSet loTypeId="urn:microsoft.com/office/officeart/2008/layout/VerticalAccentList" loCatId="list" qsTypeId="urn:microsoft.com/office/officeart/2005/8/quickstyle/simple1" qsCatId="simple" csTypeId="urn:microsoft.com/office/officeart/2005/8/colors/accent1_3" csCatId="accent1" phldr="1"/>
      <dgm:spPr/>
      <dgm:t>
        <a:bodyPr/>
        <a:lstStyle/>
        <a:p>
          <a:endParaRPr lang="zh-CN" altLang="en-US"/>
        </a:p>
      </dgm:t>
    </dgm:pt>
    <dgm:pt modelId="{04356B46-88AF-46DE-813E-3F404DFF9768}">
      <dgm:prSet phldrT="[文本]" custT="1"/>
      <dgm:spPr/>
      <dgm:t>
        <a:bodyPr/>
        <a:lstStyle/>
        <a:p>
          <a:pPr algn="ctr"/>
          <a:r>
            <a:rPr lang="zh-CN" altLang="en-US" sz="3200" b="1">
              <a:solidFill>
                <a:schemeClr val="tx2">
                  <a:lumMod val="75000"/>
                </a:schemeClr>
              </a:solidFill>
              <a:latin typeface="微软雅黑" panose="020B0503020204020204" pitchFamily="34" charset="-122"/>
              <a:ea typeface="微软雅黑" panose="020B0503020204020204" pitchFamily="34" charset="-122"/>
            </a:rPr>
            <a:t>信息收集的方法</a:t>
          </a:r>
        </a:p>
      </dgm:t>
    </dgm:pt>
    <dgm:pt modelId="{00232F68-2EA2-4230-B9CE-3CC3AC4D9305}" type="parTrans" cxnId="{9779DDAA-6D82-40EC-8C49-65AB7C6D119E}">
      <dgm:prSet/>
      <dgm:spPr/>
      <dgm:t>
        <a:bodyPr/>
        <a:lstStyle/>
        <a:p>
          <a:pPr algn="ctr"/>
          <a:endParaRPr lang="zh-CN" altLang="en-US"/>
        </a:p>
      </dgm:t>
    </dgm:pt>
    <dgm:pt modelId="{1A3176BB-891A-4588-8015-395D551D6688}" type="sibTrans" cxnId="{9779DDAA-6D82-40EC-8C49-65AB7C6D119E}">
      <dgm:prSet/>
      <dgm:spPr/>
      <dgm:t>
        <a:bodyPr/>
        <a:lstStyle/>
        <a:p>
          <a:pPr algn="ctr"/>
          <a:endParaRPr lang="zh-CN" altLang="en-US"/>
        </a:p>
      </dgm:t>
    </dgm:pt>
    <dgm:pt modelId="{F133272C-00B9-418F-8317-C85D581F7517}" type="pres">
      <dgm:prSet presAssocID="{A33FB278-B13F-4DA1-A260-2DB81FE0D6D7}" presName="Name0" presStyleCnt="0">
        <dgm:presLayoutVars>
          <dgm:chMax/>
          <dgm:chPref/>
          <dgm:dir/>
        </dgm:presLayoutVars>
      </dgm:prSet>
      <dgm:spPr/>
      <dgm:t>
        <a:bodyPr/>
        <a:lstStyle/>
        <a:p>
          <a:endParaRPr lang="zh-CN" altLang="en-US"/>
        </a:p>
      </dgm:t>
    </dgm:pt>
    <dgm:pt modelId="{437DCD07-5FA9-4068-8495-28006CDACBCD}" type="pres">
      <dgm:prSet presAssocID="{04356B46-88AF-46DE-813E-3F404DFF9768}" presName="parenttextcomposite" presStyleCnt="0"/>
      <dgm:spPr/>
    </dgm:pt>
    <dgm:pt modelId="{4F5178EB-5C22-4C8B-8B62-EA0CE20DAA1C}" type="pres">
      <dgm:prSet presAssocID="{04356B46-88AF-46DE-813E-3F404DFF9768}" presName="parenttext" presStyleLbl="revTx" presStyleIdx="0" presStyleCnt="1">
        <dgm:presLayoutVars>
          <dgm:chMax/>
          <dgm:chPref val="2"/>
          <dgm:bulletEnabled val="1"/>
        </dgm:presLayoutVars>
      </dgm:prSet>
      <dgm:spPr/>
      <dgm:t>
        <a:bodyPr/>
        <a:lstStyle/>
        <a:p>
          <a:endParaRPr lang="zh-CN" altLang="en-US"/>
        </a:p>
      </dgm:t>
    </dgm:pt>
    <dgm:pt modelId="{0C235DC3-85A0-490F-AD32-A0116A513998}" type="pres">
      <dgm:prSet presAssocID="{04356B46-88AF-46DE-813E-3F404DFF9768}" presName="parallelogramComposite" presStyleCnt="0"/>
      <dgm:spPr/>
    </dgm:pt>
    <dgm:pt modelId="{2A1148FC-5E0D-401D-8DCB-2AC54822FE06}" type="pres">
      <dgm:prSet presAssocID="{04356B46-88AF-46DE-813E-3F404DFF9768}" presName="parallelogram1" presStyleLbl="alignNode1" presStyleIdx="0" presStyleCnt="7"/>
      <dgm:spPr/>
    </dgm:pt>
    <dgm:pt modelId="{9C3BCCA9-CA89-4CB5-BAF2-596E39626768}" type="pres">
      <dgm:prSet presAssocID="{04356B46-88AF-46DE-813E-3F404DFF9768}" presName="parallelogram2" presStyleLbl="alignNode1" presStyleIdx="1" presStyleCnt="7"/>
      <dgm:spPr/>
    </dgm:pt>
    <dgm:pt modelId="{36E26468-A878-4C9F-A9BC-1C7709EC9126}" type="pres">
      <dgm:prSet presAssocID="{04356B46-88AF-46DE-813E-3F404DFF9768}" presName="parallelogram3" presStyleLbl="alignNode1" presStyleIdx="2" presStyleCnt="7"/>
      <dgm:spPr/>
    </dgm:pt>
    <dgm:pt modelId="{B81C1C23-24BE-4B34-944E-8F5BDBB86483}" type="pres">
      <dgm:prSet presAssocID="{04356B46-88AF-46DE-813E-3F404DFF9768}" presName="parallelogram4" presStyleLbl="alignNode1" presStyleIdx="3" presStyleCnt="7"/>
      <dgm:spPr/>
    </dgm:pt>
    <dgm:pt modelId="{529E3D29-1513-4C61-AD00-EBCF5A6970BE}" type="pres">
      <dgm:prSet presAssocID="{04356B46-88AF-46DE-813E-3F404DFF9768}" presName="parallelogram5" presStyleLbl="alignNode1" presStyleIdx="4" presStyleCnt="7"/>
      <dgm:spPr/>
    </dgm:pt>
    <dgm:pt modelId="{69BD50BE-A532-4955-A01B-B2ED46C53470}" type="pres">
      <dgm:prSet presAssocID="{04356B46-88AF-46DE-813E-3F404DFF9768}" presName="parallelogram6" presStyleLbl="alignNode1" presStyleIdx="5" presStyleCnt="7"/>
      <dgm:spPr/>
    </dgm:pt>
    <dgm:pt modelId="{4B998411-1A3A-46AA-952E-09EBBE366CDA}" type="pres">
      <dgm:prSet presAssocID="{04356B46-88AF-46DE-813E-3F404DFF9768}" presName="parallelogram7" presStyleLbl="alignNode1" presStyleIdx="6" presStyleCnt="7"/>
      <dgm:spPr/>
    </dgm:pt>
  </dgm:ptLst>
  <dgm:cxnLst>
    <dgm:cxn modelId="{5DBC521D-E819-441D-9292-BEF385A896FA}" type="presOf" srcId="{04356B46-88AF-46DE-813E-3F404DFF9768}" destId="{4F5178EB-5C22-4C8B-8B62-EA0CE20DAA1C}" srcOrd="0" destOrd="0" presId="urn:microsoft.com/office/officeart/2008/layout/VerticalAccentList"/>
    <dgm:cxn modelId="{CB460343-502D-4391-8EF2-C7EF09804A29}" type="presOf" srcId="{A33FB278-B13F-4DA1-A260-2DB81FE0D6D7}" destId="{F133272C-00B9-418F-8317-C85D581F7517}" srcOrd="0" destOrd="0" presId="urn:microsoft.com/office/officeart/2008/layout/VerticalAccentList"/>
    <dgm:cxn modelId="{9779DDAA-6D82-40EC-8C49-65AB7C6D119E}" srcId="{A33FB278-B13F-4DA1-A260-2DB81FE0D6D7}" destId="{04356B46-88AF-46DE-813E-3F404DFF9768}" srcOrd="0" destOrd="0" parTransId="{00232F68-2EA2-4230-B9CE-3CC3AC4D9305}" sibTransId="{1A3176BB-891A-4588-8015-395D551D6688}"/>
    <dgm:cxn modelId="{104B877C-9A5A-4894-B7C9-8E833DFE23AA}" type="presParOf" srcId="{F133272C-00B9-418F-8317-C85D581F7517}" destId="{437DCD07-5FA9-4068-8495-28006CDACBCD}" srcOrd="0" destOrd="0" presId="urn:microsoft.com/office/officeart/2008/layout/VerticalAccentList"/>
    <dgm:cxn modelId="{4A25CF6B-8653-4727-BFCE-126F4798AA1A}" type="presParOf" srcId="{437DCD07-5FA9-4068-8495-28006CDACBCD}" destId="{4F5178EB-5C22-4C8B-8B62-EA0CE20DAA1C}" srcOrd="0" destOrd="0" presId="urn:microsoft.com/office/officeart/2008/layout/VerticalAccentList"/>
    <dgm:cxn modelId="{D5A0D0AA-7834-4E07-8F4A-014F88430C81}" type="presParOf" srcId="{F133272C-00B9-418F-8317-C85D581F7517}" destId="{0C235DC3-85A0-490F-AD32-A0116A513998}" srcOrd="1" destOrd="0" presId="urn:microsoft.com/office/officeart/2008/layout/VerticalAccentList"/>
    <dgm:cxn modelId="{BDD13E0D-7775-4292-AA26-B131B21DF74A}" type="presParOf" srcId="{0C235DC3-85A0-490F-AD32-A0116A513998}" destId="{2A1148FC-5E0D-401D-8DCB-2AC54822FE06}" srcOrd="0" destOrd="0" presId="urn:microsoft.com/office/officeart/2008/layout/VerticalAccentList"/>
    <dgm:cxn modelId="{399C253E-7F8D-485B-97CA-855E2ED17A8C}" type="presParOf" srcId="{0C235DC3-85A0-490F-AD32-A0116A513998}" destId="{9C3BCCA9-CA89-4CB5-BAF2-596E39626768}" srcOrd="1" destOrd="0" presId="urn:microsoft.com/office/officeart/2008/layout/VerticalAccentList"/>
    <dgm:cxn modelId="{4FD5AC5A-608E-4EE9-91E5-ADE754254311}" type="presParOf" srcId="{0C235DC3-85A0-490F-AD32-A0116A513998}" destId="{36E26468-A878-4C9F-A9BC-1C7709EC9126}" srcOrd="2" destOrd="0" presId="urn:microsoft.com/office/officeart/2008/layout/VerticalAccentList"/>
    <dgm:cxn modelId="{B4DA2481-93E1-477E-B238-0E4673EB15B9}" type="presParOf" srcId="{0C235DC3-85A0-490F-AD32-A0116A513998}" destId="{B81C1C23-24BE-4B34-944E-8F5BDBB86483}" srcOrd="3" destOrd="0" presId="urn:microsoft.com/office/officeart/2008/layout/VerticalAccentList"/>
    <dgm:cxn modelId="{131F0A34-9385-4134-BD0B-ADAAC968EC5C}" type="presParOf" srcId="{0C235DC3-85A0-490F-AD32-A0116A513998}" destId="{529E3D29-1513-4C61-AD00-EBCF5A6970BE}" srcOrd="4" destOrd="0" presId="urn:microsoft.com/office/officeart/2008/layout/VerticalAccentList"/>
    <dgm:cxn modelId="{3048B376-A8DC-46DF-97E7-E54F3FB2EA04}" type="presParOf" srcId="{0C235DC3-85A0-490F-AD32-A0116A513998}" destId="{69BD50BE-A532-4955-A01B-B2ED46C53470}" srcOrd="5" destOrd="0" presId="urn:microsoft.com/office/officeart/2008/layout/VerticalAccentList"/>
    <dgm:cxn modelId="{AD9CA7D8-5CAF-4CAA-AA6D-AE9ED6BBDCFC}" type="presParOf" srcId="{0C235DC3-85A0-490F-AD32-A0116A513998}" destId="{4B998411-1A3A-46AA-952E-09EBBE366CDA}"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0C2E3AB-74CF-41A2-8228-5265A61A87CB}" type="doc">
      <dgm:prSet loTypeId="urn:microsoft.com/office/officeart/2005/8/layout/hList6" loCatId="list" qsTypeId="urn:microsoft.com/office/officeart/2005/8/quickstyle/simple1" qsCatId="simple" csTypeId="urn:microsoft.com/office/officeart/2005/8/colors/colorful4" csCatId="colorful" phldr="1"/>
      <dgm:spPr/>
      <dgm:t>
        <a:bodyPr/>
        <a:lstStyle/>
        <a:p>
          <a:endParaRPr lang="zh-CN" altLang="en-US"/>
        </a:p>
      </dgm:t>
    </dgm:pt>
    <dgm:pt modelId="{E55AAE5F-0484-4632-8DCF-4E07DB06FC3F}">
      <dgm:prSet phldrT="[文本]"/>
      <dgm:spPr/>
      <dgm:t>
        <a:bodyPr/>
        <a:lstStyle/>
        <a:p>
          <a:r>
            <a:rPr lang="zh-CN" altLang="en-US" dirty="0">
              <a:latin typeface="微软雅黑" panose="020B0503020204020204" pitchFamily="34" charset="-122"/>
              <a:ea typeface="微软雅黑" panose="020B0503020204020204" pitchFamily="34" charset="-122"/>
            </a:rPr>
            <a:t>信息收集</a:t>
          </a:r>
        </a:p>
      </dgm:t>
    </dgm:pt>
    <dgm:pt modelId="{5F6798F6-5479-4C74-81DF-FB821773D113}" type="parTrans" cxnId="{B78DE40A-901D-4BB1-A8BE-1BE2036A87AB}">
      <dgm:prSet/>
      <dgm:spPr/>
      <dgm:t>
        <a:bodyPr/>
        <a:lstStyle/>
        <a:p>
          <a:endParaRPr lang="zh-CN" altLang="en-US"/>
        </a:p>
      </dgm:t>
    </dgm:pt>
    <dgm:pt modelId="{EB31D197-9F89-4AFC-85A4-02ADE4483732}" type="sibTrans" cxnId="{B78DE40A-901D-4BB1-A8BE-1BE2036A87AB}">
      <dgm:prSet/>
      <dgm:spPr/>
      <dgm:t>
        <a:bodyPr/>
        <a:lstStyle/>
        <a:p>
          <a:endParaRPr lang="zh-CN" altLang="en-US"/>
        </a:p>
      </dgm:t>
    </dgm:pt>
    <dgm:pt modelId="{1B1EF3A0-B318-4A23-BAA2-066435E12AD1}">
      <dgm:prSet phldrT="[文本]"/>
      <dgm:spPr/>
      <dgm:t>
        <a:bodyPr/>
        <a:lstStyle/>
        <a:p>
          <a:r>
            <a:rPr lang="zh-CN" altLang="en-US" dirty="0">
              <a:latin typeface="微软雅黑" panose="020B0503020204020204" pitchFamily="34" charset="-122"/>
              <a:ea typeface="微软雅黑" panose="020B0503020204020204" pitchFamily="34" charset="-122"/>
            </a:rPr>
            <a:t>网站</a:t>
          </a:r>
        </a:p>
      </dgm:t>
    </dgm:pt>
    <dgm:pt modelId="{40F7BF51-AC36-4373-8CE5-12CF35289D3E}" type="parTrans" cxnId="{8C4471FD-24AC-4138-8E6A-2AE85E044294}">
      <dgm:prSet/>
      <dgm:spPr/>
      <dgm:t>
        <a:bodyPr/>
        <a:lstStyle/>
        <a:p>
          <a:endParaRPr lang="zh-CN" altLang="en-US"/>
        </a:p>
      </dgm:t>
    </dgm:pt>
    <dgm:pt modelId="{03C44CF2-A73E-4CA3-83FF-544C87A0B261}" type="sibTrans" cxnId="{8C4471FD-24AC-4138-8E6A-2AE85E044294}">
      <dgm:prSet/>
      <dgm:spPr/>
      <dgm:t>
        <a:bodyPr/>
        <a:lstStyle/>
        <a:p>
          <a:endParaRPr lang="zh-CN" altLang="en-US"/>
        </a:p>
      </dgm:t>
    </dgm:pt>
    <dgm:pt modelId="{D6855DCF-4110-4FF8-B159-3CA4DE4D9F90}">
      <dgm:prSet phldrT="[文本]"/>
      <dgm:spPr/>
      <dgm:t>
        <a:bodyPr/>
        <a:lstStyle/>
        <a:p>
          <a:r>
            <a:rPr lang="zh-CN" altLang="en-US" dirty="0">
              <a:latin typeface="微软雅黑" panose="020B0503020204020204" pitchFamily="34" charset="-122"/>
              <a:ea typeface="微软雅黑" panose="020B0503020204020204" pitchFamily="34" charset="-122"/>
            </a:rPr>
            <a:t>邮件</a:t>
          </a:r>
        </a:p>
      </dgm:t>
    </dgm:pt>
    <dgm:pt modelId="{80FB41D6-62C7-4349-AF5C-B2454A4276AA}" type="parTrans" cxnId="{38759F73-0B6A-4CB1-80CF-B1E1B9B5E634}">
      <dgm:prSet/>
      <dgm:spPr/>
      <dgm:t>
        <a:bodyPr/>
        <a:lstStyle/>
        <a:p>
          <a:endParaRPr lang="zh-CN" altLang="en-US"/>
        </a:p>
      </dgm:t>
    </dgm:pt>
    <dgm:pt modelId="{F413C378-AF04-40AB-990A-2E9029F75528}" type="sibTrans" cxnId="{38759F73-0B6A-4CB1-80CF-B1E1B9B5E634}">
      <dgm:prSet/>
      <dgm:spPr/>
      <dgm:t>
        <a:bodyPr/>
        <a:lstStyle/>
        <a:p>
          <a:endParaRPr lang="zh-CN" altLang="en-US"/>
        </a:p>
      </dgm:t>
    </dgm:pt>
    <dgm:pt modelId="{6EF94A03-1E0E-4713-9676-381B54FEB492}">
      <dgm:prSet phldrT="[文本]"/>
      <dgm:spPr/>
      <dgm:t>
        <a:bodyPr/>
        <a:lstStyle/>
        <a:p>
          <a:r>
            <a:rPr lang="zh-CN" altLang="en-US" dirty="0">
              <a:latin typeface="微软雅黑" panose="020B0503020204020204" pitchFamily="34" charset="-122"/>
              <a:ea typeface="微软雅黑" panose="020B0503020204020204" pitchFamily="34" charset="-122"/>
            </a:rPr>
            <a:t>信息收集</a:t>
          </a:r>
        </a:p>
      </dgm:t>
    </dgm:pt>
    <dgm:pt modelId="{8A92F4B7-D9AC-4E19-BD3B-25C4D7738915}" type="parTrans" cxnId="{02ED78AB-1298-4FD5-A966-E1EC0E01B537}">
      <dgm:prSet/>
      <dgm:spPr/>
      <dgm:t>
        <a:bodyPr/>
        <a:lstStyle/>
        <a:p>
          <a:endParaRPr lang="zh-CN" altLang="en-US"/>
        </a:p>
      </dgm:t>
    </dgm:pt>
    <dgm:pt modelId="{AE9A1F1F-5BA7-458A-AC0B-A5A0DA5D8DDA}" type="sibTrans" cxnId="{02ED78AB-1298-4FD5-A966-E1EC0E01B537}">
      <dgm:prSet/>
      <dgm:spPr/>
      <dgm:t>
        <a:bodyPr/>
        <a:lstStyle/>
        <a:p>
          <a:endParaRPr lang="zh-CN" altLang="en-US"/>
        </a:p>
      </dgm:t>
    </dgm:pt>
    <dgm:pt modelId="{A29A9AA9-109C-4CBF-948A-40AD8EC19815}">
      <dgm:prSet phldrT="[文本]"/>
      <dgm:spPr/>
      <dgm:t>
        <a:bodyPr/>
        <a:lstStyle/>
        <a:p>
          <a:r>
            <a:rPr lang="en-US" altLang="zh-CN" dirty="0" err="1">
              <a:latin typeface="微软雅黑" panose="020B0503020204020204" pitchFamily="34" charset="-122"/>
              <a:ea typeface="微软雅黑" panose="020B0503020204020204" pitchFamily="34" charset="-122"/>
            </a:rPr>
            <a:t>whois</a:t>
          </a:r>
          <a:endParaRPr lang="zh-CN" altLang="en-US" dirty="0">
            <a:latin typeface="微软雅黑" panose="020B0503020204020204" pitchFamily="34" charset="-122"/>
            <a:ea typeface="微软雅黑" panose="020B0503020204020204" pitchFamily="34" charset="-122"/>
          </a:endParaRPr>
        </a:p>
      </dgm:t>
    </dgm:pt>
    <dgm:pt modelId="{2B8C0485-810E-4DC2-B677-BAFAE97968F6}" type="parTrans" cxnId="{BCF1BA37-AEC3-42CB-A7F9-8D8B5C7C90EE}">
      <dgm:prSet/>
      <dgm:spPr/>
      <dgm:t>
        <a:bodyPr/>
        <a:lstStyle/>
        <a:p>
          <a:endParaRPr lang="zh-CN" altLang="en-US"/>
        </a:p>
      </dgm:t>
    </dgm:pt>
    <dgm:pt modelId="{727A93D8-8C64-488F-84FC-74CEED65B6E5}" type="sibTrans" cxnId="{BCF1BA37-AEC3-42CB-A7F9-8D8B5C7C90EE}">
      <dgm:prSet/>
      <dgm:spPr/>
      <dgm:t>
        <a:bodyPr/>
        <a:lstStyle/>
        <a:p>
          <a:endParaRPr lang="zh-CN" altLang="en-US"/>
        </a:p>
      </dgm:t>
    </dgm:pt>
    <dgm:pt modelId="{815C01CB-B72E-4907-9851-54BA8F469E23}">
      <dgm:prSet phldrT="[文本]"/>
      <dgm:spPr/>
      <dgm:t>
        <a:bodyPr/>
        <a:lstStyle/>
        <a:p>
          <a:r>
            <a:rPr lang="en-US" altLang="zh-CN" dirty="0">
              <a:latin typeface="微软雅黑" panose="020B0503020204020204" pitchFamily="34" charset="-122"/>
              <a:ea typeface="微软雅黑" panose="020B0503020204020204" pitchFamily="34" charset="-122"/>
            </a:rPr>
            <a:t>DNS</a:t>
          </a:r>
          <a:endParaRPr lang="zh-CN" altLang="en-US" dirty="0">
            <a:latin typeface="微软雅黑" panose="020B0503020204020204" pitchFamily="34" charset="-122"/>
            <a:ea typeface="微软雅黑" panose="020B0503020204020204" pitchFamily="34" charset="-122"/>
          </a:endParaRPr>
        </a:p>
      </dgm:t>
    </dgm:pt>
    <dgm:pt modelId="{8B0CB174-0383-408C-A615-441280F8BF99}" type="parTrans" cxnId="{99E50F77-B8C3-4732-9E75-AA213CB2C7CE}">
      <dgm:prSet/>
      <dgm:spPr/>
      <dgm:t>
        <a:bodyPr/>
        <a:lstStyle/>
        <a:p>
          <a:endParaRPr lang="zh-CN" altLang="en-US"/>
        </a:p>
      </dgm:t>
    </dgm:pt>
    <dgm:pt modelId="{95E85D25-8C57-4932-B5D4-4C5244953F31}" type="sibTrans" cxnId="{99E50F77-B8C3-4732-9E75-AA213CB2C7CE}">
      <dgm:prSet/>
      <dgm:spPr/>
      <dgm:t>
        <a:bodyPr/>
        <a:lstStyle/>
        <a:p>
          <a:endParaRPr lang="zh-CN" altLang="en-US"/>
        </a:p>
      </dgm:t>
    </dgm:pt>
    <dgm:pt modelId="{7B24B7B4-7FF0-48B8-BCA5-2CF2135C180D}">
      <dgm:prSet phldrT="[文本]"/>
      <dgm:spPr/>
      <dgm:t>
        <a:bodyPr/>
        <a:lstStyle/>
        <a:p>
          <a:r>
            <a:rPr lang="zh-CN" altLang="en-US" dirty="0">
              <a:latin typeface="微软雅黑" panose="020B0503020204020204" pitchFamily="34" charset="-122"/>
              <a:ea typeface="微软雅黑" panose="020B0503020204020204" pitchFamily="34" charset="-122"/>
            </a:rPr>
            <a:t>竞争情报</a:t>
          </a:r>
        </a:p>
      </dgm:t>
    </dgm:pt>
    <dgm:pt modelId="{1439D7A4-E371-4981-90AE-D2A22AD0C1B8}" type="parTrans" cxnId="{31F246DC-7D50-45BF-9D08-B92F1B05B974}">
      <dgm:prSet/>
      <dgm:spPr/>
      <dgm:t>
        <a:bodyPr/>
        <a:lstStyle/>
        <a:p>
          <a:endParaRPr lang="zh-CN" altLang="en-US"/>
        </a:p>
      </dgm:t>
    </dgm:pt>
    <dgm:pt modelId="{6AFD30FC-7A91-4715-8F09-DBD3E5042D9C}" type="sibTrans" cxnId="{31F246DC-7D50-45BF-9D08-B92F1B05B974}">
      <dgm:prSet/>
      <dgm:spPr/>
      <dgm:t>
        <a:bodyPr/>
        <a:lstStyle/>
        <a:p>
          <a:endParaRPr lang="zh-CN" altLang="en-US"/>
        </a:p>
      </dgm:t>
    </dgm:pt>
    <dgm:pt modelId="{0A9D300A-1A98-451C-90F7-AAB2D75B5CE9}">
      <dgm:prSet phldrT="[文本]"/>
      <dgm:spPr/>
      <dgm:t>
        <a:bodyPr/>
        <a:lstStyle/>
        <a:p>
          <a:r>
            <a:rPr lang="en-US" altLang="zh-CN" dirty="0">
              <a:latin typeface="微软雅黑" panose="020B0503020204020204" pitchFamily="34" charset="-122"/>
              <a:ea typeface="微软雅黑" panose="020B0503020204020204" pitchFamily="34" charset="-122"/>
            </a:rPr>
            <a:t>Google</a:t>
          </a:r>
          <a:endParaRPr lang="zh-CN" altLang="en-US" dirty="0">
            <a:latin typeface="微软雅黑" panose="020B0503020204020204" pitchFamily="34" charset="-122"/>
            <a:ea typeface="微软雅黑" panose="020B0503020204020204" pitchFamily="34" charset="-122"/>
          </a:endParaRPr>
        </a:p>
      </dgm:t>
    </dgm:pt>
    <dgm:pt modelId="{B597925B-B41D-4184-B74F-1DFAB49E4483}" type="parTrans" cxnId="{27A1B661-6E40-4733-9C32-FF36CA011FB4}">
      <dgm:prSet/>
      <dgm:spPr/>
      <dgm:t>
        <a:bodyPr/>
        <a:lstStyle/>
        <a:p>
          <a:endParaRPr lang="zh-CN" altLang="en-US"/>
        </a:p>
      </dgm:t>
    </dgm:pt>
    <dgm:pt modelId="{33A7F585-0A61-4DE7-875A-B17CD8DD2DA7}" type="sibTrans" cxnId="{27A1B661-6E40-4733-9C32-FF36CA011FB4}">
      <dgm:prSet/>
      <dgm:spPr/>
      <dgm:t>
        <a:bodyPr/>
        <a:lstStyle/>
        <a:p>
          <a:endParaRPr lang="zh-CN" altLang="en-US"/>
        </a:p>
      </dgm:t>
    </dgm:pt>
    <dgm:pt modelId="{4E7C8FF8-65FA-4346-B90B-22EEF0334F92}">
      <dgm:prSet phldrT="[文本]"/>
      <dgm:spPr/>
      <dgm:t>
        <a:bodyPr/>
        <a:lstStyle/>
        <a:p>
          <a:r>
            <a:rPr lang="zh-CN" altLang="en-US" dirty="0">
              <a:solidFill>
                <a:schemeClr val="bg1"/>
              </a:solidFill>
              <a:latin typeface="微软雅黑" panose="020B0503020204020204" pitchFamily="34" charset="-122"/>
              <a:ea typeface="微软雅黑" panose="020B0503020204020204" pitchFamily="34" charset="-122"/>
            </a:rPr>
            <a:t>搜索引擎</a:t>
          </a:r>
        </a:p>
      </dgm:t>
    </dgm:pt>
    <dgm:pt modelId="{136ADEA7-7B54-48C4-BF53-2D72B1FEFC7B}" type="parTrans" cxnId="{2D18BE49-E2DD-4C57-8F03-E257DE56697D}">
      <dgm:prSet/>
      <dgm:spPr/>
      <dgm:t>
        <a:bodyPr/>
        <a:lstStyle/>
        <a:p>
          <a:endParaRPr lang="zh-CN" altLang="en-US"/>
        </a:p>
      </dgm:t>
    </dgm:pt>
    <dgm:pt modelId="{49AAF374-737C-41CE-A8BF-43AB6FA52949}" type="sibTrans" cxnId="{2D18BE49-E2DD-4C57-8F03-E257DE56697D}">
      <dgm:prSet/>
      <dgm:spPr/>
      <dgm:t>
        <a:bodyPr/>
        <a:lstStyle/>
        <a:p>
          <a:endParaRPr lang="zh-CN" altLang="en-US"/>
        </a:p>
      </dgm:t>
    </dgm:pt>
    <dgm:pt modelId="{59B951CF-1322-43B6-AF78-FBD89A6395C2}">
      <dgm:prSet phldrT="[文本]"/>
      <dgm:spPr/>
      <dgm:t>
        <a:bodyPr/>
        <a:lstStyle/>
        <a:p>
          <a:r>
            <a:rPr lang="zh-CN" altLang="en-US" dirty="0">
              <a:latin typeface="微软雅黑" panose="020B0503020204020204" pitchFamily="34" charset="-122"/>
              <a:ea typeface="微软雅黑" panose="020B0503020204020204" pitchFamily="34" charset="-122"/>
            </a:rPr>
            <a:t>社会工程学</a:t>
          </a:r>
        </a:p>
      </dgm:t>
    </dgm:pt>
    <dgm:pt modelId="{94744A9B-7310-488D-9E51-4FA83F8AD101}" type="parTrans" cxnId="{22042F89-543A-4F40-A51E-4E03C2402001}">
      <dgm:prSet/>
      <dgm:spPr/>
      <dgm:t>
        <a:bodyPr/>
        <a:lstStyle/>
        <a:p>
          <a:endParaRPr lang="zh-CN" altLang="en-US"/>
        </a:p>
      </dgm:t>
    </dgm:pt>
    <dgm:pt modelId="{A02DF190-6A06-4318-BC3A-81EF6FF48006}" type="sibTrans" cxnId="{22042F89-543A-4F40-A51E-4E03C2402001}">
      <dgm:prSet/>
      <dgm:spPr/>
      <dgm:t>
        <a:bodyPr/>
        <a:lstStyle/>
        <a:p>
          <a:endParaRPr lang="zh-CN" altLang="en-US"/>
        </a:p>
      </dgm:t>
    </dgm:pt>
    <dgm:pt modelId="{6A5B3FB9-A1FF-434F-B06B-E31094255556}">
      <dgm:prSet phldrT="[文本]"/>
      <dgm:spPr/>
      <dgm:t>
        <a:bodyPr/>
        <a:lstStyle/>
        <a:p>
          <a:r>
            <a:rPr lang="zh-CN" altLang="en-US" dirty="0">
              <a:latin typeface="微软雅黑" panose="020B0503020204020204" pitchFamily="34" charset="-122"/>
              <a:ea typeface="微软雅黑" panose="020B0503020204020204" pitchFamily="34" charset="-122"/>
            </a:rPr>
            <a:t>网络信息收集</a:t>
          </a:r>
        </a:p>
      </dgm:t>
    </dgm:pt>
    <dgm:pt modelId="{05E2EF65-007D-4460-8397-F81F7414446B}" type="parTrans" cxnId="{F43A1BFD-53F4-476E-89F5-5C946D7BDC50}">
      <dgm:prSet/>
      <dgm:spPr/>
      <dgm:t>
        <a:bodyPr/>
        <a:lstStyle/>
        <a:p>
          <a:endParaRPr lang="zh-CN" altLang="en-US"/>
        </a:p>
      </dgm:t>
    </dgm:pt>
    <dgm:pt modelId="{D02EC974-4555-43D7-B3AD-F199709D99A3}" type="sibTrans" cxnId="{F43A1BFD-53F4-476E-89F5-5C946D7BDC50}">
      <dgm:prSet/>
      <dgm:spPr/>
      <dgm:t>
        <a:bodyPr/>
        <a:lstStyle/>
        <a:p>
          <a:endParaRPr lang="zh-CN" altLang="en-US"/>
        </a:p>
      </dgm:t>
    </dgm:pt>
    <dgm:pt modelId="{00872A26-ED7C-450F-8A68-F11E7EC5AF66}">
      <dgm:prSet phldrT="[文本]"/>
      <dgm:spPr/>
      <dgm:t>
        <a:bodyPr/>
        <a:lstStyle/>
        <a:p>
          <a:r>
            <a:rPr lang="zh-CN" altLang="en-US" dirty="0">
              <a:latin typeface="微软雅黑" panose="020B0503020204020204" pitchFamily="34" charset="-122"/>
              <a:ea typeface="微软雅黑" panose="020B0503020204020204" pitchFamily="34" charset="-122"/>
            </a:rPr>
            <a:t>社交网站</a:t>
          </a:r>
        </a:p>
      </dgm:t>
    </dgm:pt>
    <dgm:pt modelId="{1DD2BC13-A2E0-4EC8-ABB9-7E178D4CA01F}" type="parTrans" cxnId="{328503DA-31C6-4AF7-83F2-832405E272DD}">
      <dgm:prSet/>
      <dgm:spPr/>
      <dgm:t>
        <a:bodyPr/>
        <a:lstStyle/>
        <a:p>
          <a:endParaRPr lang="zh-CN" altLang="en-US"/>
        </a:p>
      </dgm:t>
    </dgm:pt>
    <dgm:pt modelId="{B1FF3A39-75CE-4397-8780-9A60E85661F8}" type="sibTrans" cxnId="{328503DA-31C6-4AF7-83F2-832405E272DD}">
      <dgm:prSet/>
      <dgm:spPr/>
      <dgm:t>
        <a:bodyPr/>
        <a:lstStyle/>
        <a:p>
          <a:endParaRPr lang="zh-CN" altLang="en-US"/>
        </a:p>
      </dgm:t>
    </dgm:pt>
    <dgm:pt modelId="{7607B4A2-D98D-451C-8902-A525C38599A8}" type="pres">
      <dgm:prSet presAssocID="{70C2E3AB-74CF-41A2-8228-5265A61A87CB}" presName="Name0" presStyleCnt="0">
        <dgm:presLayoutVars>
          <dgm:dir/>
          <dgm:resizeHandles val="exact"/>
        </dgm:presLayoutVars>
      </dgm:prSet>
      <dgm:spPr/>
      <dgm:t>
        <a:bodyPr/>
        <a:lstStyle/>
        <a:p>
          <a:endParaRPr lang="zh-CN" altLang="en-US"/>
        </a:p>
      </dgm:t>
    </dgm:pt>
    <dgm:pt modelId="{2F7D0FBD-397C-4AA7-8CF8-E67D5276FCD5}" type="pres">
      <dgm:prSet presAssocID="{E55AAE5F-0484-4632-8DCF-4E07DB06FC3F}" presName="node" presStyleLbl="node1" presStyleIdx="0" presStyleCnt="2">
        <dgm:presLayoutVars>
          <dgm:bulletEnabled val="1"/>
        </dgm:presLayoutVars>
      </dgm:prSet>
      <dgm:spPr/>
      <dgm:t>
        <a:bodyPr/>
        <a:lstStyle/>
        <a:p>
          <a:endParaRPr lang="zh-CN" altLang="en-US"/>
        </a:p>
      </dgm:t>
    </dgm:pt>
    <dgm:pt modelId="{F2947B6A-24DC-4840-9F71-5FB1DA69EAC6}" type="pres">
      <dgm:prSet presAssocID="{EB31D197-9F89-4AFC-85A4-02ADE4483732}" presName="sibTrans" presStyleCnt="0"/>
      <dgm:spPr/>
    </dgm:pt>
    <dgm:pt modelId="{4DFFA747-1E6F-484E-8CFA-9CBA61D6B96D}" type="pres">
      <dgm:prSet presAssocID="{6EF94A03-1E0E-4713-9676-381B54FEB492}" presName="node" presStyleLbl="node1" presStyleIdx="1" presStyleCnt="2">
        <dgm:presLayoutVars>
          <dgm:bulletEnabled val="1"/>
        </dgm:presLayoutVars>
      </dgm:prSet>
      <dgm:spPr/>
      <dgm:t>
        <a:bodyPr/>
        <a:lstStyle/>
        <a:p>
          <a:endParaRPr lang="zh-CN" altLang="en-US"/>
        </a:p>
      </dgm:t>
    </dgm:pt>
  </dgm:ptLst>
  <dgm:cxnLst>
    <dgm:cxn modelId="{328503DA-31C6-4AF7-83F2-832405E272DD}" srcId="{6EF94A03-1E0E-4713-9676-381B54FEB492}" destId="{00872A26-ED7C-450F-8A68-F11E7EC5AF66}" srcOrd="4" destOrd="0" parTransId="{1DD2BC13-A2E0-4EC8-ABB9-7E178D4CA01F}" sibTransId="{B1FF3A39-75CE-4397-8780-9A60E85661F8}"/>
    <dgm:cxn modelId="{22042F89-543A-4F40-A51E-4E03C2402001}" srcId="{6EF94A03-1E0E-4713-9676-381B54FEB492}" destId="{59B951CF-1322-43B6-AF78-FBD89A6395C2}" srcOrd="3" destOrd="0" parTransId="{94744A9B-7310-488D-9E51-4FA83F8AD101}" sibTransId="{A02DF190-6A06-4318-BC3A-81EF6FF48006}"/>
    <dgm:cxn modelId="{2840E635-032A-412D-BD34-49706A0D3BF8}" type="presOf" srcId="{1B1EF3A0-B318-4A23-BAA2-066435E12AD1}" destId="{2F7D0FBD-397C-4AA7-8CF8-E67D5276FCD5}" srcOrd="0" destOrd="2" presId="urn:microsoft.com/office/officeart/2005/8/layout/hList6"/>
    <dgm:cxn modelId="{49F2779D-961A-44E9-9F99-387E9C760676}" type="presOf" srcId="{815C01CB-B72E-4907-9851-54BA8F469E23}" destId="{4DFFA747-1E6F-484E-8CFA-9CBA61D6B96D}" srcOrd="0" destOrd="2" presId="urn:microsoft.com/office/officeart/2005/8/layout/hList6"/>
    <dgm:cxn modelId="{BCF1BA37-AEC3-42CB-A7F9-8D8B5C7C90EE}" srcId="{6EF94A03-1E0E-4713-9676-381B54FEB492}" destId="{A29A9AA9-109C-4CBF-948A-40AD8EC19815}" srcOrd="0" destOrd="0" parTransId="{2B8C0485-810E-4DC2-B677-BAFAE97968F6}" sibTransId="{727A93D8-8C64-488F-84FC-74CEED65B6E5}"/>
    <dgm:cxn modelId="{02ED78AB-1298-4FD5-A966-E1EC0E01B537}" srcId="{70C2E3AB-74CF-41A2-8228-5265A61A87CB}" destId="{6EF94A03-1E0E-4713-9676-381B54FEB492}" srcOrd="1" destOrd="0" parTransId="{8A92F4B7-D9AC-4E19-BD3B-25C4D7738915}" sibTransId="{AE9A1F1F-5BA7-458A-AC0B-A5A0DA5D8DDA}"/>
    <dgm:cxn modelId="{5E14F6E3-0104-4274-B0DA-50668D72545B}" type="presOf" srcId="{4E7C8FF8-65FA-4346-B90B-22EEF0334F92}" destId="{2F7D0FBD-397C-4AA7-8CF8-E67D5276FCD5}" srcOrd="0" destOrd="1" presId="urn:microsoft.com/office/officeart/2005/8/layout/hList6"/>
    <dgm:cxn modelId="{31F246DC-7D50-45BF-9D08-B92F1B05B974}" srcId="{E55AAE5F-0484-4632-8DCF-4E07DB06FC3F}" destId="{7B24B7B4-7FF0-48B8-BCA5-2CF2135C180D}" srcOrd="3" destOrd="0" parTransId="{1439D7A4-E371-4981-90AE-D2A22AD0C1B8}" sibTransId="{6AFD30FC-7A91-4715-8F09-DBD3E5042D9C}"/>
    <dgm:cxn modelId="{27A1B661-6E40-4733-9C32-FF36CA011FB4}" srcId="{E55AAE5F-0484-4632-8DCF-4E07DB06FC3F}" destId="{0A9D300A-1A98-451C-90F7-AAB2D75B5CE9}" srcOrd="4" destOrd="0" parTransId="{B597925B-B41D-4184-B74F-1DFAB49E4483}" sibTransId="{33A7F585-0A61-4DE7-875A-B17CD8DD2DA7}"/>
    <dgm:cxn modelId="{D2D1DAB9-CC53-492D-BE28-B8E5F3B066DF}" type="presOf" srcId="{6A5B3FB9-A1FF-434F-B06B-E31094255556}" destId="{4DFFA747-1E6F-484E-8CFA-9CBA61D6B96D}" srcOrd="0" destOrd="3" presId="urn:microsoft.com/office/officeart/2005/8/layout/hList6"/>
    <dgm:cxn modelId="{4F9BA71C-9EB6-4807-9A74-500BC7CEC835}" type="presOf" srcId="{59B951CF-1322-43B6-AF78-FBD89A6395C2}" destId="{4DFFA747-1E6F-484E-8CFA-9CBA61D6B96D}" srcOrd="0" destOrd="4" presId="urn:microsoft.com/office/officeart/2005/8/layout/hList6"/>
    <dgm:cxn modelId="{3F50CA0D-4FAE-4B5F-8CAD-4CB7C2B039A1}" type="presOf" srcId="{6EF94A03-1E0E-4713-9676-381B54FEB492}" destId="{4DFFA747-1E6F-484E-8CFA-9CBA61D6B96D}" srcOrd="0" destOrd="0" presId="urn:microsoft.com/office/officeart/2005/8/layout/hList6"/>
    <dgm:cxn modelId="{F43A1BFD-53F4-476E-89F5-5C946D7BDC50}" srcId="{6EF94A03-1E0E-4713-9676-381B54FEB492}" destId="{6A5B3FB9-A1FF-434F-B06B-E31094255556}" srcOrd="2" destOrd="0" parTransId="{05E2EF65-007D-4460-8397-F81F7414446B}" sibTransId="{D02EC974-4555-43D7-B3AD-F199709D99A3}"/>
    <dgm:cxn modelId="{BA1609C7-24B9-43B3-8A6B-F8EC307EC968}" type="presOf" srcId="{D6855DCF-4110-4FF8-B159-3CA4DE4D9F90}" destId="{2F7D0FBD-397C-4AA7-8CF8-E67D5276FCD5}" srcOrd="0" destOrd="3" presId="urn:microsoft.com/office/officeart/2005/8/layout/hList6"/>
    <dgm:cxn modelId="{E3F3AC39-74B9-4AEF-80B0-0D49423BB71F}" type="presOf" srcId="{0A9D300A-1A98-451C-90F7-AAB2D75B5CE9}" destId="{2F7D0FBD-397C-4AA7-8CF8-E67D5276FCD5}" srcOrd="0" destOrd="5" presId="urn:microsoft.com/office/officeart/2005/8/layout/hList6"/>
    <dgm:cxn modelId="{B78DE40A-901D-4BB1-A8BE-1BE2036A87AB}" srcId="{70C2E3AB-74CF-41A2-8228-5265A61A87CB}" destId="{E55AAE5F-0484-4632-8DCF-4E07DB06FC3F}" srcOrd="0" destOrd="0" parTransId="{5F6798F6-5479-4C74-81DF-FB821773D113}" sibTransId="{EB31D197-9F89-4AFC-85A4-02ADE4483732}"/>
    <dgm:cxn modelId="{2D18BE49-E2DD-4C57-8F03-E257DE56697D}" srcId="{E55AAE5F-0484-4632-8DCF-4E07DB06FC3F}" destId="{4E7C8FF8-65FA-4346-B90B-22EEF0334F92}" srcOrd="0" destOrd="0" parTransId="{136ADEA7-7B54-48C4-BF53-2D72B1FEFC7B}" sibTransId="{49AAF374-737C-41CE-A8BF-43AB6FA52949}"/>
    <dgm:cxn modelId="{7B232D13-5DCE-4B45-9421-0D10DC9F6685}" type="presOf" srcId="{E55AAE5F-0484-4632-8DCF-4E07DB06FC3F}" destId="{2F7D0FBD-397C-4AA7-8CF8-E67D5276FCD5}" srcOrd="0" destOrd="0" presId="urn:microsoft.com/office/officeart/2005/8/layout/hList6"/>
    <dgm:cxn modelId="{588328F8-ADC0-4905-B2BA-69DDF9034503}" type="presOf" srcId="{70C2E3AB-74CF-41A2-8228-5265A61A87CB}" destId="{7607B4A2-D98D-451C-8902-A525C38599A8}" srcOrd="0" destOrd="0" presId="urn:microsoft.com/office/officeart/2005/8/layout/hList6"/>
    <dgm:cxn modelId="{38759F73-0B6A-4CB1-80CF-B1E1B9B5E634}" srcId="{E55AAE5F-0484-4632-8DCF-4E07DB06FC3F}" destId="{D6855DCF-4110-4FF8-B159-3CA4DE4D9F90}" srcOrd="2" destOrd="0" parTransId="{80FB41D6-62C7-4349-AF5C-B2454A4276AA}" sibTransId="{F413C378-AF04-40AB-990A-2E9029F75528}"/>
    <dgm:cxn modelId="{90238294-093B-46C5-9B7D-645D134159E6}" type="presOf" srcId="{00872A26-ED7C-450F-8A68-F11E7EC5AF66}" destId="{4DFFA747-1E6F-484E-8CFA-9CBA61D6B96D}" srcOrd="0" destOrd="5" presId="urn:microsoft.com/office/officeart/2005/8/layout/hList6"/>
    <dgm:cxn modelId="{1FD703F9-A0BF-4C38-8750-A2A10937CBA4}" type="presOf" srcId="{A29A9AA9-109C-4CBF-948A-40AD8EC19815}" destId="{4DFFA747-1E6F-484E-8CFA-9CBA61D6B96D}" srcOrd="0" destOrd="1" presId="urn:microsoft.com/office/officeart/2005/8/layout/hList6"/>
    <dgm:cxn modelId="{99E50F77-B8C3-4732-9E75-AA213CB2C7CE}" srcId="{6EF94A03-1E0E-4713-9676-381B54FEB492}" destId="{815C01CB-B72E-4907-9851-54BA8F469E23}" srcOrd="1" destOrd="0" parTransId="{8B0CB174-0383-408C-A615-441280F8BF99}" sibTransId="{95E85D25-8C57-4932-B5D4-4C5244953F31}"/>
    <dgm:cxn modelId="{8C4471FD-24AC-4138-8E6A-2AE85E044294}" srcId="{E55AAE5F-0484-4632-8DCF-4E07DB06FC3F}" destId="{1B1EF3A0-B318-4A23-BAA2-066435E12AD1}" srcOrd="1" destOrd="0" parTransId="{40F7BF51-AC36-4373-8CE5-12CF35289D3E}" sibTransId="{03C44CF2-A73E-4CA3-83FF-544C87A0B261}"/>
    <dgm:cxn modelId="{01BB0887-3094-430A-B3D2-585817150B37}" type="presOf" srcId="{7B24B7B4-7FF0-48B8-BCA5-2CF2135C180D}" destId="{2F7D0FBD-397C-4AA7-8CF8-E67D5276FCD5}" srcOrd="0" destOrd="4" presId="urn:microsoft.com/office/officeart/2005/8/layout/hList6"/>
    <dgm:cxn modelId="{FFBB3358-6623-48EF-BF3E-1457B536B887}" type="presParOf" srcId="{7607B4A2-D98D-451C-8902-A525C38599A8}" destId="{2F7D0FBD-397C-4AA7-8CF8-E67D5276FCD5}" srcOrd="0" destOrd="0" presId="urn:microsoft.com/office/officeart/2005/8/layout/hList6"/>
    <dgm:cxn modelId="{8BB32EB0-4C22-4E9D-B640-8AC1EE83F4CB}" type="presParOf" srcId="{7607B4A2-D98D-451C-8902-A525C38599A8}" destId="{F2947B6A-24DC-4840-9F71-5FB1DA69EAC6}" srcOrd="1" destOrd="0" presId="urn:microsoft.com/office/officeart/2005/8/layout/hList6"/>
    <dgm:cxn modelId="{44451740-086B-4587-A188-9650C2804F56}" type="presParOf" srcId="{7607B4A2-D98D-451C-8902-A525C38599A8}" destId="{4DFFA747-1E6F-484E-8CFA-9CBA61D6B96D}" srcOrd="2"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4123382-B473-40AD-BFAE-D9477F85C1A3}" type="doc">
      <dgm:prSet loTypeId="urn:microsoft.com/office/officeart/2008/layout/RadialCluster" loCatId="cycle" qsTypeId="urn:microsoft.com/office/officeart/2005/8/quickstyle/simple1" qsCatId="simple" csTypeId="urn:microsoft.com/office/officeart/2005/8/colors/colorful1" csCatId="colorful" phldr="1"/>
      <dgm:spPr/>
      <dgm:t>
        <a:bodyPr/>
        <a:lstStyle/>
        <a:p>
          <a:endParaRPr lang="zh-CN" altLang="en-US"/>
        </a:p>
      </dgm:t>
    </dgm:pt>
    <dgm:pt modelId="{37D09546-1CD6-4C8B-9911-8BF5C56E6775}">
      <dgm:prSet phldrT="[文本]"/>
      <dgm:spPr/>
      <dgm:t>
        <a:bodyPr/>
        <a:lstStyle/>
        <a:p>
          <a:r>
            <a:rPr lang="en-US" altLang="zh-CN" dirty="0"/>
            <a:t>google hacking</a:t>
          </a:r>
          <a:endParaRPr lang="zh-CN" altLang="en-US" dirty="0"/>
        </a:p>
      </dgm:t>
    </dgm:pt>
    <dgm:pt modelId="{3CA514BD-5423-40BF-B78E-8B181928F3DF}" type="parTrans" cxnId="{32A36A98-E7AF-49C0-87E7-24B60448DC16}">
      <dgm:prSet/>
      <dgm:spPr/>
      <dgm:t>
        <a:bodyPr/>
        <a:lstStyle/>
        <a:p>
          <a:endParaRPr lang="zh-CN" altLang="en-US"/>
        </a:p>
      </dgm:t>
    </dgm:pt>
    <dgm:pt modelId="{4053AC49-B05A-4A02-90F4-9B132659B973}" type="sibTrans" cxnId="{32A36A98-E7AF-49C0-87E7-24B60448DC16}">
      <dgm:prSet/>
      <dgm:spPr/>
      <dgm:t>
        <a:bodyPr/>
        <a:lstStyle/>
        <a:p>
          <a:endParaRPr lang="zh-CN" altLang="en-US"/>
        </a:p>
      </dgm:t>
    </dgm:pt>
    <dgm:pt modelId="{477A07EF-9EE4-40D6-899D-FBF923F334A6}">
      <dgm:prSet phldrT="[文本]"/>
      <dgm:spPr/>
      <dgm:t>
        <a:bodyPr/>
        <a:lstStyle/>
        <a:p>
          <a:r>
            <a:rPr lang="zh-CN" altLang="en-US">
              <a:latin typeface="微软雅黑" panose="020B0503020204020204" pitchFamily="34" charset="-122"/>
              <a:ea typeface="微软雅黑" panose="020B0503020204020204" pitchFamily="34" charset="-122"/>
            </a:rPr>
            <a:t>存在漏洞的应用和服务</a:t>
          </a:r>
          <a:endParaRPr lang="zh-CN" altLang="en-US" dirty="0">
            <a:latin typeface="微软雅黑" panose="020B0503020204020204" pitchFamily="34" charset="-122"/>
            <a:ea typeface="微软雅黑" panose="020B0503020204020204" pitchFamily="34" charset="-122"/>
          </a:endParaRPr>
        </a:p>
      </dgm:t>
    </dgm:pt>
    <dgm:pt modelId="{7C1A2349-9D74-4048-8DB9-E142A8B6DF84}" type="parTrans" cxnId="{370637F2-EEC0-459A-A262-80103515AF45}">
      <dgm:prSet/>
      <dgm:spPr/>
      <dgm:t>
        <a:bodyPr/>
        <a:lstStyle/>
        <a:p>
          <a:endParaRPr lang="zh-CN" altLang="en-US"/>
        </a:p>
      </dgm:t>
    </dgm:pt>
    <dgm:pt modelId="{57B9A369-11F5-42BA-AC4A-C24DEA069C64}" type="sibTrans" cxnId="{370637F2-EEC0-459A-A262-80103515AF45}">
      <dgm:prSet/>
      <dgm:spPr/>
      <dgm:t>
        <a:bodyPr/>
        <a:lstStyle/>
        <a:p>
          <a:endParaRPr lang="zh-CN" altLang="en-US"/>
        </a:p>
      </dgm:t>
    </dgm:pt>
    <dgm:pt modelId="{3A32F066-58A5-434B-AF7D-24127D471615}">
      <dgm:prSet phldrT="[文本]"/>
      <dgm:spPr/>
      <dgm:t>
        <a:bodyPr/>
        <a:lstStyle/>
        <a:p>
          <a:r>
            <a:rPr lang="zh-CN" altLang="zh-CN">
              <a:latin typeface="微软雅黑" panose="020B0503020204020204" pitchFamily="34" charset="-122"/>
              <a:ea typeface="微软雅黑" panose="020B0503020204020204" pitchFamily="34" charset="-122"/>
            </a:rPr>
            <a:t>包含敏感数据的错误消息</a:t>
          </a:r>
          <a:r>
            <a:rPr lang="en-US" altLang="zh-CN">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dgm:t>
    </dgm:pt>
    <dgm:pt modelId="{F65D911B-4CE2-483C-BB4A-6890AE780F1C}" type="parTrans" cxnId="{D533DB27-5DA6-4C88-A3B0-7E132A4F411C}">
      <dgm:prSet/>
      <dgm:spPr/>
      <dgm:t>
        <a:bodyPr/>
        <a:lstStyle/>
        <a:p>
          <a:endParaRPr lang="zh-CN" altLang="en-US"/>
        </a:p>
      </dgm:t>
    </dgm:pt>
    <dgm:pt modelId="{CF8CEE5C-66F1-44CF-B3EB-0ED2B8EE0E20}" type="sibTrans" cxnId="{D533DB27-5DA6-4C88-A3B0-7E132A4F411C}">
      <dgm:prSet/>
      <dgm:spPr/>
      <dgm:t>
        <a:bodyPr/>
        <a:lstStyle/>
        <a:p>
          <a:endParaRPr lang="zh-CN" altLang="en-US"/>
        </a:p>
      </dgm:t>
    </dgm:pt>
    <dgm:pt modelId="{F9677E0A-8FD3-4675-BE7E-88B17FD6A13D}">
      <dgm:prSet phldrT="[文本]"/>
      <dgm:spPr/>
      <dgm:t>
        <a:bodyPr/>
        <a:lstStyle/>
        <a:p>
          <a:r>
            <a:rPr lang="zh-CN" altLang="en-US" dirty="0">
              <a:latin typeface="微软雅黑" panose="020B0503020204020204" pitchFamily="34" charset="-122"/>
              <a:ea typeface="微软雅黑" panose="020B0503020204020204" pitchFamily="34" charset="-122"/>
            </a:rPr>
            <a:t>包含密码的文件</a:t>
          </a:r>
        </a:p>
      </dgm:t>
    </dgm:pt>
    <dgm:pt modelId="{808CF2A4-06D6-44C4-ACE6-89E0BA052709}" type="parTrans" cxnId="{7C047EEF-128D-4313-A4EB-75E2CCE23363}">
      <dgm:prSet/>
      <dgm:spPr/>
      <dgm:t>
        <a:bodyPr/>
        <a:lstStyle/>
        <a:p>
          <a:endParaRPr lang="zh-CN" altLang="en-US"/>
        </a:p>
      </dgm:t>
    </dgm:pt>
    <dgm:pt modelId="{B0DD3E5C-19EE-4188-9DB6-FA02A27D8C3F}" type="sibTrans" cxnId="{7C047EEF-128D-4313-A4EB-75E2CCE23363}">
      <dgm:prSet/>
      <dgm:spPr/>
      <dgm:t>
        <a:bodyPr/>
        <a:lstStyle/>
        <a:p>
          <a:endParaRPr lang="zh-CN" altLang="en-US"/>
        </a:p>
      </dgm:t>
    </dgm:pt>
    <dgm:pt modelId="{9D332028-39D0-4E10-9B53-931367B4F236}">
      <dgm:prSet/>
      <dgm:spPr/>
      <dgm:t>
        <a:bodyPr/>
        <a:lstStyle/>
        <a:p>
          <a:r>
            <a:rPr lang="zh-CN" altLang="en-US">
              <a:latin typeface="微软雅黑" panose="020B0503020204020204" pitchFamily="34" charset="-122"/>
              <a:ea typeface="微软雅黑" panose="020B0503020204020204" pitchFamily="34" charset="-122"/>
            </a:rPr>
            <a:t>敏感目录</a:t>
          </a:r>
          <a:endParaRPr lang="zh-CN" altLang="en-US" dirty="0">
            <a:latin typeface="微软雅黑" panose="020B0503020204020204" pitchFamily="34" charset="-122"/>
            <a:ea typeface="微软雅黑" panose="020B0503020204020204" pitchFamily="34" charset="-122"/>
          </a:endParaRPr>
        </a:p>
      </dgm:t>
    </dgm:pt>
    <dgm:pt modelId="{8FCE62DA-184E-4AC8-A103-CE1453A02C7F}" type="parTrans" cxnId="{0CBB3CAA-90D3-4C1A-B4AE-25DF37D3D0D0}">
      <dgm:prSet/>
      <dgm:spPr/>
      <dgm:t>
        <a:bodyPr/>
        <a:lstStyle/>
        <a:p>
          <a:endParaRPr lang="zh-CN" altLang="en-US"/>
        </a:p>
      </dgm:t>
    </dgm:pt>
    <dgm:pt modelId="{68F5A162-8F51-4080-9BF3-F5D26A7BFCDE}" type="sibTrans" cxnId="{0CBB3CAA-90D3-4C1A-B4AE-25DF37D3D0D0}">
      <dgm:prSet/>
      <dgm:spPr/>
      <dgm:t>
        <a:bodyPr/>
        <a:lstStyle/>
        <a:p>
          <a:endParaRPr lang="zh-CN" altLang="en-US"/>
        </a:p>
      </dgm:t>
    </dgm:pt>
    <dgm:pt modelId="{D996DFC9-820A-4F73-9371-FDAB7BC5D7C2}">
      <dgm:prSet/>
      <dgm:spPr/>
      <dgm:t>
        <a:bodyPr/>
        <a:lstStyle/>
        <a:p>
          <a:r>
            <a:rPr lang="zh-CN" altLang="en-US">
              <a:latin typeface="微软雅黑" panose="020B0503020204020204" pitchFamily="34" charset="-122"/>
              <a:ea typeface="微软雅黑" panose="020B0503020204020204" pitchFamily="34" charset="-122"/>
            </a:rPr>
            <a:t>后台登陆页面</a:t>
          </a:r>
          <a:endParaRPr lang="zh-CN" altLang="en-US" dirty="0">
            <a:latin typeface="微软雅黑" panose="020B0503020204020204" pitchFamily="34" charset="-122"/>
            <a:ea typeface="微软雅黑" panose="020B0503020204020204" pitchFamily="34" charset="-122"/>
          </a:endParaRPr>
        </a:p>
      </dgm:t>
    </dgm:pt>
    <dgm:pt modelId="{077AB23C-2171-44D0-B12B-D8FC18C86F76}" type="parTrans" cxnId="{6E6612EB-D358-41AD-9D49-396F27658F59}">
      <dgm:prSet/>
      <dgm:spPr/>
      <dgm:t>
        <a:bodyPr/>
        <a:lstStyle/>
        <a:p>
          <a:endParaRPr lang="zh-CN" altLang="en-US"/>
        </a:p>
      </dgm:t>
    </dgm:pt>
    <dgm:pt modelId="{038152BE-FD56-467F-9B80-114E1516B8B8}" type="sibTrans" cxnId="{6E6612EB-D358-41AD-9D49-396F27658F59}">
      <dgm:prSet/>
      <dgm:spPr/>
      <dgm:t>
        <a:bodyPr/>
        <a:lstStyle/>
        <a:p>
          <a:endParaRPr lang="zh-CN" altLang="en-US"/>
        </a:p>
      </dgm:t>
    </dgm:pt>
    <dgm:pt modelId="{A561417D-1EF8-44DE-B023-34C82F0D9392}">
      <dgm:prSet/>
      <dgm:spPr/>
      <dgm:t>
        <a:bodyPr/>
        <a:lstStyle/>
        <a:p>
          <a:r>
            <a:rPr lang="zh-CN" altLang="en-US" dirty="0">
              <a:latin typeface="微软雅黑" panose="020B0503020204020204" pitchFamily="34" charset="-122"/>
              <a:ea typeface="微软雅黑" panose="020B0503020204020204" pitchFamily="34" charset="-122"/>
            </a:rPr>
            <a:t>包含网络和源码信息的页面</a:t>
          </a:r>
        </a:p>
      </dgm:t>
    </dgm:pt>
    <dgm:pt modelId="{D396F73D-5D10-464A-883F-71293466E8BB}" type="parTrans" cxnId="{A17FA1D8-2392-4754-893B-C6659DBAA5ED}">
      <dgm:prSet/>
      <dgm:spPr/>
      <dgm:t>
        <a:bodyPr/>
        <a:lstStyle/>
        <a:p>
          <a:endParaRPr lang="zh-CN" altLang="en-US"/>
        </a:p>
      </dgm:t>
    </dgm:pt>
    <dgm:pt modelId="{3CCFD0FB-742E-4800-8311-883E12023C58}" type="sibTrans" cxnId="{A17FA1D8-2392-4754-893B-C6659DBAA5ED}">
      <dgm:prSet/>
      <dgm:spPr/>
      <dgm:t>
        <a:bodyPr/>
        <a:lstStyle/>
        <a:p>
          <a:endParaRPr lang="zh-CN" altLang="en-US"/>
        </a:p>
      </dgm:t>
    </dgm:pt>
    <dgm:pt modelId="{6E342745-CE31-43D1-9496-A2B32F31CFB7}" type="pres">
      <dgm:prSet presAssocID="{F4123382-B473-40AD-BFAE-D9477F85C1A3}" presName="Name0" presStyleCnt="0">
        <dgm:presLayoutVars>
          <dgm:chMax val="1"/>
          <dgm:chPref val="1"/>
          <dgm:dir/>
          <dgm:animOne val="branch"/>
          <dgm:animLvl val="lvl"/>
        </dgm:presLayoutVars>
      </dgm:prSet>
      <dgm:spPr/>
      <dgm:t>
        <a:bodyPr/>
        <a:lstStyle/>
        <a:p>
          <a:endParaRPr lang="zh-CN" altLang="en-US"/>
        </a:p>
      </dgm:t>
    </dgm:pt>
    <dgm:pt modelId="{6B8C9126-38BF-4269-9C79-8C58CFA736A8}" type="pres">
      <dgm:prSet presAssocID="{37D09546-1CD6-4C8B-9911-8BF5C56E6775}" presName="singleCycle" presStyleCnt="0"/>
      <dgm:spPr/>
    </dgm:pt>
    <dgm:pt modelId="{0FB5E8C8-A2B7-4DAA-8893-AB6FDC1AB3C9}" type="pres">
      <dgm:prSet presAssocID="{37D09546-1CD6-4C8B-9911-8BF5C56E6775}" presName="singleCenter" presStyleLbl="node1" presStyleIdx="0" presStyleCnt="7">
        <dgm:presLayoutVars>
          <dgm:chMax val="7"/>
          <dgm:chPref val="7"/>
        </dgm:presLayoutVars>
      </dgm:prSet>
      <dgm:spPr/>
      <dgm:t>
        <a:bodyPr/>
        <a:lstStyle/>
        <a:p>
          <a:endParaRPr lang="zh-CN" altLang="en-US"/>
        </a:p>
      </dgm:t>
    </dgm:pt>
    <dgm:pt modelId="{A33FD248-0FF9-4036-88A6-E116B08FB9BD}" type="pres">
      <dgm:prSet presAssocID="{7C1A2349-9D74-4048-8DB9-E142A8B6DF84}" presName="Name56" presStyleLbl="parChTrans1D2" presStyleIdx="0" presStyleCnt="6"/>
      <dgm:spPr/>
      <dgm:t>
        <a:bodyPr/>
        <a:lstStyle/>
        <a:p>
          <a:endParaRPr lang="zh-CN" altLang="en-US"/>
        </a:p>
      </dgm:t>
    </dgm:pt>
    <dgm:pt modelId="{4FA67582-9A80-46DF-A561-959215502907}" type="pres">
      <dgm:prSet presAssocID="{477A07EF-9EE4-40D6-899D-FBF923F334A6}" presName="text0" presStyleLbl="node1" presStyleIdx="1" presStyleCnt="7">
        <dgm:presLayoutVars>
          <dgm:bulletEnabled val="1"/>
        </dgm:presLayoutVars>
      </dgm:prSet>
      <dgm:spPr/>
      <dgm:t>
        <a:bodyPr/>
        <a:lstStyle/>
        <a:p>
          <a:endParaRPr lang="zh-CN" altLang="en-US"/>
        </a:p>
      </dgm:t>
    </dgm:pt>
    <dgm:pt modelId="{A6720265-2103-41A2-AE48-DBB273776734}" type="pres">
      <dgm:prSet presAssocID="{F65D911B-4CE2-483C-BB4A-6890AE780F1C}" presName="Name56" presStyleLbl="parChTrans1D2" presStyleIdx="1" presStyleCnt="6"/>
      <dgm:spPr/>
      <dgm:t>
        <a:bodyPr/>
        <a:lstStyle/>
        <a:p>
          <a:endParaRPr lang="zh-CN" altLang="en-US"/>
        </a:p>
      </dgm:t>
    </dgm:pt>
    <dgm:pt modelId="{7A53E2BE-10CB-4E85-BDA3-AC26E33277DD}" type="pres">
      <dgm:prSet presAssocID="{3A32F066-58A5-434B-AF7D-24127D471615}" presName="text0" presStyleLbl="node1" presStyleIdx="2" presStyleCnt="7">
        <dgm:presLayoutVars>
          <dgm:bulletEnabled val="1"/>
        </dgm:presLayoutVars>
      </dgm:prSet>
      <dgm:spPr/>
      <dgm:t>
        <a:bodyPr/>
        <a:lstStyle/>
        <a:p>
          <a:endParaRPr lang="zh-CN" altLang="en-US"/>
        </a:p>
      </dgm:t>
    </dgm:pt>
    <dgm:pt modelId="{85A76336-4E42-4DB9-857A-756D515C1F7D}" type="pres">
      <dgm:prSet presAssocID="{808CF2A4-06D6-44C4-ACE6-89E0BA052709}" presName="Name56" presStyleLbl="parChTrans1D2" presStyleIdx="2" presStyleCnt="6"/>
      <dgm:spPr/>
      <dgm:t>
        <a:bodyPr/>
        <a:lstStyle/>
        <a:p>
          <a:endParaRPr lang="zh-CN" altLang="en-US"/>
        </a:p>
      </dgm:t>
    </dgm:pt>
    <dgm:pt modelId="{AF142AC8-CA30-473D-970A-C1EC796C23A0}" type="pres">
      <dgm:prSet presAssocID="{F9677E0A-8FD3-4675-BE7E-88B17FD6A13D}" presName="text0" presStyleLbl="node1" presStyleIdx="3" presStyleCnt="7">
        <dgm:presLayoutVars>
          <dgm:bulletEnabled val="1"/>
        </dgm:presLayoutVars>
      </dgm:prSet>
      <dgm:spPr/>
      <dgm:t>
        <a:bodyPr/>
        <a:lstStyle/>
        <a:p>
          <a:endParaRPr lang="zh-CN" altLang="en-US"/>
        </a:p>
      </dgm:t>
    </dgm:pt>
    <dgm:pt modelId="{393BA346-C800-45F2-99C7-75130D783BBD}" type="pres">
      <dgm:prSet presAssocID="{8FCE62DA-184E-4AC8-A103-CE1453A02C7F}" presName="Name56" presStyleLbl="parChTrans1D2" presStyleIdx="3" presStyleCnt="6"/>
      <dgm:spPr/>
      <dgm:t>
        <a:bodyPr/>
        <a:lstStyle/>
        <a:p>
          <a:endParaRPr lang="zh-CN" altLang="en-US"/>
        </a:p>
      </dgm:t>
    </dgm:pt>
    <dgm:pt modelId="{1985E6C3-1A0A-4617-939C-C5476EBB3D22}" type="pres">
      <dgm:prSet presAssocID="{9D332028-39D0-4E10-9B53-931367B4F236}" presName="text0" presStyleLbl="node1" presStyleIdx="4" presStyleCnt="7">
        <dgm:presLayoutVars>
          <dgm:bulletEnabled val="1"/>
        </dgm:presLayoutVars>
      </dgm:prSet>
      <dgm:spPr/>
      <dgm:t>
        <a:bodyPr/>
        <a:lstStyle/>
        <a:p>
          <a:endParaRPr lang="zh-CN" altLang="en-US"/>
        </a:p>
      </dgm:t>
    </dgm:pt>
    <dgm:pt modelId="{AE977F2D-4275-49B8-AD17-C51AAC8D62FE}" type="pres">
      <dgm:prSet presAssocID="{077AB23C-2171-44D0-B12B-D8FC18C86F76}" presName="Name56" presStyleLbl="parChTrans1D2" presStyleIdx="4" presStyleCnt="6"/>
      <dgm:spPr/>
      <dgm:t>
        <a:bodyPr/>
        <a:lstStyle/>
        <a:p>
          <a:endParaRPr lang="zh-CN" altLang="en-US"/>
        </a:p>
      </dgm:t>
    </dgm:pt>
    <dgm:pt modelId="{3558EA52-933E-4E4F-9074-321EC82284DB}" type="pres">
      <dgm:prSet presAssocID="{D996DFC9-820A-4F73-9371-FDAB7BC5D7C2}" presName="text0" presStyleLbl="node1" presStyleIdx="5" presStyleCnt="7">
        <dgm:presLayoutVars>
          <dgm:bulletEnabled val="1"/>
        </dgm:presLayoutVars>
      </dgm:prSet>
      <dgm:spPr/>
      <dgm:t>
        <a:bodyPr/>
        <a:lstStyle/>
        <a:p>
          <a:endParaRPr lang="zh-CN" altLang="en-US"/>
        </a:p>
      </dgm:t>
    </dgm:pt>
    <dgm:pt modelId="{ACB1BF6B-8249-4206-8177-ACCCB5184C9B}" type="pres">
      <dgm:prSet presAssocID="{D396F73D-5D10-464A-883F-71293466E8BB}" presName="Name56" presStyleLbl="parChTrans1D2" presStyleIdx="5" presStyleCnt="6"/>
      <dgm:spPr/>
      <dgm:t>
        <a:bodyPr/>
        <a:lstStyle/>
        <a:p>
          <a:endParaRPr lang="zh-CN" altLang="en-US"/>
        </a:p>
      </dgm:t>
    </dgm:pt>
    <dgm:pt modelId="{D0E96FD3-A127-4259-9BC2-FE5FD12D705A}" type="pres">
      <dgm:prSet presAssocID="{A561417D-1EF8-44DE-B023-34C82F0D9392}" presName="text0" presStyleLbl="node1" presStyleIdx="6" presStyleCnt="7">
        <dgm:presLayoutVars>
          <dgm:bulletEnabled val="1"/>
        </dgm:presLayoutVars>
      </dgm:prSet>
      <dgm:spPr/>
      <dgm:t>
        <a:bodyPr/>
        <a:lstStyle/>
        <a:p>
          <a:endParaRPr lang="zh-CN" altLang="en-US"/>
        </a:p>
      </dgm:t>
    </dgm:pt>
  </dgm:ptLst>
  <dgm:cxnLst>
    <dgm:cxn modelId="{7C047EEF-128D-4313-A4EB-75E2CCE23363}" srcId="{37D09546-1CD6-4C8B-9911-8BF5C56E6775}" destId="{F9677E0A-8FD3-4675-BE7E-88B17FD6A13D}" srcOrd="2" destOrd="0" parTransId="{808CF2A4-06D6-44C4-ACE6-89E0BA052709}" sibTransId="{B0DD3E5C-19EE-4188-9DB6-FA02A27D8C3F}"/>
    <dgm:cxn modelId="{CE237CFB-57F7-450B-9C88-6B7F2212FB26}" type="presOf" srcId="{077AB23C-2171-44D0-B12B-D8FC18C86F76}" destId="{AE977F2D-4275-49B8-AD17-C51AAC8D62FE}" srcOrd="0" destOrd="0" presId="urn:microsoft.com/office/officeart/2008/layout/RadialCluster"/>
    <dgm:cxn modelId="{43731959-3F9E-4BF5-9301-638B89F04A16}" type="presOf" srcId="{D396F73D-5D10-464A-883F-71293466E8BB}" destId="{ACB1BF6B-8249-4206-8177-ACCCB5184C9B}" srcOrd="0" destOrd="0" presId="urn:microsoft.com/office/officeart/2008/layout/RadialCluster"/>
    <dgm:cxn modelId="{133900E9-C91C-46BC-99BD-DCCA5164CB11}" type="presOf" srcId="{8FCE62DA-184E-4AC8-A103-CE1453A02C7F}" destId="{393BA346-C800-45F2-99C7-75130D783BBD}" srcOrd="0" destOrd="0" presId="urn:microsoft.com/office/officeart/2008/layout/RadialCluster"/>
    <dgm:cxn modelId="{05684017-10C4-47E3-8B06-22BE1BCE767C}" type="presOf" srcId="{3A32F066-58A5-434B-AF7D-24127D471615}" destId="{7A53E2BE-10CB-4E85-BDA3-AC26E33277DD}" srcOrd="0" destOrd="0" presId="urn:microsoft.com/office/officeart/2008/layout/RadialCluster"/>
    <dgm:cxn modelId="{0CBB3CAA-90D3-4C1A-B4AE-25DF37D3D0D0}" srcId="{37D09546-1CD6-4C8B-9911-8BF5C56E6775}" destId="{9D332028-39D0-4E10-9B53-931367B4F236}" srcOrd="3" destOrd="0" parTransId="{8FCE62DA-184E-4AC8-A103-CE1453A02C7F}" sibTransId="{68F5A162-8F51-4080-9BF3-F5D26A7BFCDE}"/>
    <dgm:cxn modelId="{5C3F8650-5D9B-4D16-AA01-D99A2845EB2A}" type="presOf" srcId="{A561417D-1EF8-44DE-B023-34C82F0D9392}" destId="{D0E96FD3-A127-4259-9BC2-FE5FD12D705A}" srcOrd="0" destOrd="0" presId="urn:microsoft.com/office/officeart/2008/layout/RadialCluster"/>
    <dgm:cxn modelId="{93D621BB-2B77-4D40-9A77-20C9D13B0D25}" type="presOf" srcId="{7C1A2349-9D74-4048-8DB9-E142A8B6DF84}" destId="{A33FD248-0FF9-4036-88A6-E116B08FB9BD}" srcOrd="0" destOrd="0" presId="urn:microsoft.com/office/officeart/2008/layout/RadialCluster"/>
    <dgm:cxn modelId="{A17FA1D8-2392-4754-893B-C6659DBAA5ED}" srcId="{37D09546-1CD6-4C8B-9911-8BF5C56E6775}" destId="{A561417D-1EF8-44DE-B023-34C82F0D9392}" srcOrd="5" destOrd="0" parTransId="{D396F73D-5D10-464A-883F-71293466E8BB}" sibTransId="{3CCFD0FB-742E-4800-8311-883E12023C58}"/>
    <dgm:cxn modelId="{370637F2-EEC0-459A-A262-80103515AF45}" srcId="{37D09546-1CD6-4C8B-9911-8BF5C56E6775}" destId="{477A07EF-9EE4-40D6-899D-FBF923F334A6}" srcOrd="0" destOrd="0" parTransId="{7C1A2349-9D74-4048-8DB9-E142A8B6DF84}" sibTransId="{57B9A369-11F5-42BA-AC4A-C24DEA069C64}"/>
    <dgm:cxn modelId="{765A18DE-6CA1-42CA-BFF5-273074B4F9C2}" type="presOf" srcId="{477A07EF-9EE4-40D6-899D-FBF923F334A6}" destId="{4FA67582-9A80-46DF-A561-959215502907}" srcOrd="0" destOrd="0" presId="urn:microsoft.com/office/officeart/2008/layout/RadialCluster"/>
    <dgm:cxn modelId="{32A36A98-E7AF-49C0-87E7-24B60448DC16}" srcId="{F4123382-B473-40AD-BFAE-D9477F85C1A3}" destId="{37D09546-1CD6-4C8B-9911-8BF5C56E6775}" srcOrd="0" destOrd="0" parTransId="{3CA514BD-5423-40BF-B78E-8B181928F3DF}" sibTransId="{4053AC49-B05A-4A02-90F4-9B132659B973}"/>
    <dgm:cxn modelId="{9D6F37A9-33A5-4592-843D-3ABC01668AF2}" type="presOf" srcId="{37D09546-1CD6-4C8B-9911-8BF5C56E6775}" destId="{0FB5E8C8-A2B7-4DAA-8893-AB6FDC1AB3C9}" srcOrd="0" destOrd="0" presId="urn:microsoft.com/office/officeart/2008/layout/RadialCluster"/>
    <dgm:cxn modelId="{A6D39826-9FF2-4490-8D6C-B21FD59D6B85}" type="presOf" srcId="{F9677E0A-8FD3-4675-BE7E-88B17FD6A13D}" destId="{AF142AC8-CA30-473D-970A-C1EC796C23A0}" srcOrd="0" destOrd="0" presId="urn:microsoft.com/office/officeart/2008/layout/RadialCluster"/>
    <dgm:cxn modelId="{88F6BB20-12E7-45A4-9A00-15E6820210A7}" type="presOf" srcId="{9D332028-39D0-4E10-9B53-931367B4F236}" destId="{1985E6C3-1A0A-4617-939C-C5476EBB3D22}" srcOrd="0" destOrd="0" presId="urn:microsoft.com/office/officeart/2008/layout/RadialCluster"/>
    <dgm:cxn modelId="{7E395E31-6DD3-47B0-916B-18D7F34275D6}" type="presOf" srcId="{D996DFC9-820A-4F73-9371-FDAB7BC5D7C2}" destId="{3558EA52-933E-4E4F-9074-321EC82284DB}" srcOrd="0" destOrd="0" presId="urn:microsoft.com/office/officeart/2008/layout/RadialCluster"/>
    <dgm:cxn modelId="{6E6612EB-D358-41AD-9D49-396F27658F59}" srcId="{37D09546-1CD6-4C8B-9911-8BF5C56E6775}" destId="{D996DFC9-820A-4F73-9371-FDAB7BC5D7C2}" srcOrd="4" destOrd="0" parTransId="{077AB23C-2171-44D0-B12B-D8FC18C86F76}" sibTransId="{038152BE-FD56-467F-9B80-114E1516B8B8}"/>
    <dgm:cxn modelId="{EFA65675-965F-4126-8059-167193BEB981}" type="presOf" srcId="{808CF2A4-06D6-44C4-ACE6-89E0BA052709}" destId="{85A76336-4E42-4DB9-857A-756D515C1F7D}" srcOrd="0" destOrd="0" presId="urn:microsoft.com/office/officeart/2008/layout/RadialCluster"/>
    <dgm:cxn modelId="{B1429640-1C08-4232-97F7-26C563C5FC8D}" type="presOf" srcId="{F4123382-B473-40AD-BFAE-D9477F85C1A3}" destId="{6E342745-CE31-43D1-9496-A2B32F31CFB7}" srcOrd="0" destOrd="0" presId="urn:microsoft.com/office/officeart/2008/layout/RadialCluster"/>
    <dgm:cxn modelId="{484177F5-9749-4AE3-8D84-0D36916B40F9}" type="presOf" srcId="{F65D911B-4CE2-483C-BB4A-6890AE780F1C}" destId="{A6720265-2103-41A2-AE48-DBB273776734}" srcOrd="0" destOrd="0" presId="urn:microsoft.com/office/officeart/2008/layout/RadialCluster"/>
    <dgm:cxn modelId="{D533DB27-5DA6-4C88-A3B0-7E132A4F411C}" srcId="{37D09546-1CD6-4C8B-9911-8BF5C56E6775}" destId="{3A32F066-58A5-434B-AF7D-24127D471615}" srcOrd="1" destOrd="0" parTransId="{F65D911B-4CE2-483C-BB4A-6890AE780F1C}" sibTransId="{CF8CEE5C-66F1-44CF-B3EB-0ED2B8EE0E20}"/>
    <dgm:cxn modelId="{0DE90CB3-C827-475E-8BCF-6E138B6B94C4}" type="presParOf" srcId="{6E342745-CE31-43D1-9496-A2B32F31CFB7}" destId="{6B8C9126-38BF-4269-9C79-8C58CFA736A8}" srcOrd="0" destOrd="0" presId="urn:microsoft.com/office/officeart/2008/layout/RadialCluster"/>
    <dgm:cxn modelId="{2645E5A0-C30D-4F31-936B-49F969B7226E}" type="presParOf" srcId="{6B8C9126-38BF-4269-9C79-8C58CFA736A8}" destId="{0FB5E8C8-A2B7-4DAA-8893-AB6FDC1AB3C9}" srcOrd="0" destOrd="0" presId="urn:microsoft.com/office/officeart/2008/layout/RadialCluster"/>
    <dgm:cxn modelId="{19024082-4095-40BB-B12E-336F51CACBAF}" type="presParOf" srcId="{6B8C9126-38BF-4269-9C79-8C58CFA736A8}" destId="{A33FD248-0FF9-4036-88A6-E116B08FB9BD}" srcOrd="1" destOrd="0" presId="urn:microsoft.com/office/officeart/2008/layout/RadialCluster"/>
    <dgm:cxn modelId="{BE57227A-7CCD-45F5-9D6D-F468D2721D60}" type="presParOf" srcId="{6B8C9126-38BF-4269-9C79-8C58CFA736A8}" destId="{4FA67582-9A80-46DF-A561-959215502907}" srcOrd="2" destOrd="0" presId="urn:microsoft.com/office/officeart/2008/layout/RadialCluster"/>
    <dgm:cxn modelId="{648A76DA-C9D7-4A6A-89C7-F3AC4EFD4253}" type="presParOf" srcId="{6B8C9126-38BF-4269-9C79-8C58CFA736A8}" destId="{A6720265-2103-41A2-AE48-DBB273776734}" srcOrd="3" destOrd="0" presId="urn:microsoft.com/office/officeart/2008/layout/RadialCluster"/>
    <dgm:cxn modelId="{B65E1B5D-8567-4932-9905-8FFBA3497503}" type="presParOf" srcId="{6B8C9126-38BF-4269-9C79-8C58CFA736A8}" destId="{7A53E2BE-10CB-4E85-BDA3-AC26E33277DD}" srcOrd="4" destOrd="0" presId="urn:microsoft.com/office/officeart/2008/layout/RadialCluster"/>
    <dgm:cxn modelId="{B9B124D7-3C45-4BC2-8AB4-81D593378938}" type="presParOf" srcId="{6B8C9126-38BF-4269-9C79-8C58CFA736A8}" destId="{85A76336-4E42-4DB9-857A-756D515C1F7D}" srcOrd="5" destOrd="0" presId="urn:microsoft.com/office/officeart/2008/layout/RadialCluster"/>
    <dgm:cxn modelId="{04F8C2C0-B0C6-49F8-97B4-0BA908CDA2E4}" type="presParOf" srcId="{6B8C9126-38BF-4269-9C79-8C58CFA736A8}" destId="{AF142AC8-CA30-473D-970A-C1EC796C23A0}" srcOrd="6" destOrd="0" presId="urn:microsoft.com/office/officeart/2008/layout/RadialCluster"/>
    <dgm:cxn modelId="{0607CD12-1FE6-4D87-9B71-5CBB262A5620}" type="presParOf" srcId="{6B8C9126-38BF-4269-9C79-8C58CFA736A8}" destId="{393BA346-C800-45F2-99C7-75130D783BBD}" srcOrd="7" destOrd="0" presId="urn:microsoft.com/office/officeart/2008/layout/RadialCluster"/>
    <dgm:cxn modelId="{90F4B73A-88F1-429A-B273-7D20BB765E07}" type="presParOf" srcId="{6B8C9126-38BF-4269-9C79-8C58CFA736A8}" destId="{1985E6C3-1A0A-4617-939C-C5476EBB3D22}" srcOrd="8" destOrd="0" presId="urn:microsoft.com/office/officeart/2008/layout/RadialCluster"/>
    <dgm:cxn modelId="{01B080A9-7091-4191-A737-2421A0C1F4A8}" type="presParOf" srcId="{6B8C9126-38BF-4269-9C79-8C58CFA736A8}" destId="{AE977F2D-4275-49B8-AD17-C51AAC8D62FE}" srcOrd="9" destOrd="0" presId="urn:microsoft.com/office/officeart/2008/layout/RadialCluster"/>
    <dgm:cxn modelId="{C4D4AC80-06C1-4E95-9303-A68A75995291}" type="presParOf" srcId="{6B8C9126-38BF-4269-9C79-8C58CFA736A8}" destId="{3558EA52-933E-4E4F-9074-321EC82284DB}" srcOrd="10" destOrd="0" presId="urn:microsoft.com/office/officeart/2008/layout/RadialCluster"/>
    <dgm:cxn modelId="{6DE68CC0-8924-4D3D-B731-10661A9586B5}" type="presParOf" srcId="{6B8C9126-38BF-4269-9C79-8C58CFA736A8}" destId="{ACB1BF6B-8249-4206-8177-ACCCB5184C9B}" srcOrd="11" destOrd="0" presId="urn:microsoft.com/office/officeart/2008/layout/RadialCluster"/>
    <dgm:cxn modelId="{870E8C71-2521-4E8A-82AD-62B5151D9B25}" type="presParOf" srcId="{6B8C9126-38BF-4269-9C79-8C58CFA736A8}" destId="{D0E96FD3-A127-4259-9BC2-FE5FD12D705A}" srcOrd="12"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CB7215A-0C78-40B6-B0D4-47335A995B89}" type="doc">
      <dgm:prSet loTypeId="urn:microsoft.com/office/officeart/2005/8/layout/radial4" loCatId="relationship" qsTypeId="urn:microsoft.com/office/officeart/2005/8/quickstyle/simple1" qsCatId="simple" csTypeId="urn:microsoft.com/office/officeart/2005/8/colors/colorful1" csCatId="colorful" phldr="1"/>
      <dgm:spPr/>
      <dgm:t>
        <a:bodyPr/>
        <a:lstStyle/>
        <a:p>
          <a:endParaRPr lang="zh-CN" altLang="en-US"/>
        </a:p>
      </dgm:t>
    </dgm:pt>
    <dgm:pt modelId="{334D4AF5-1ABA-4409-9910-092098F53249}">
      <dgm:prSet phldrT="[文本]"/>
      <dgm:spPr/>
      <dgm:t>
        <a:bodyPr/>
        <a:lstStyle/>
        <a:p>
          <a:r>
            <a:rPr lang="en-US" altLang="zh-CN" dirty="0" err="1">
              <a:latin typeface="微软雅黑" panose="020B0503020204020204" pitchFamily="34" charset="-122"/>
              <a:ea typeface="微软雅黑" panose="020B0503020204020204" pitchFamily="34" charset="-122"/>
            </a:rPr>
            <a:t>Shodan</a:t>
          </a:r>
          <a:r>
            <a:rPr lang="zh-CN" altLang="en-US" dirty="0">
              <a:latin typeface="微软雅黑" panose="020B0503020204020204" pitchFamily="34" charset="-122"/>
              <a:ea typeface="微软雅黑" panose="020B0503020204020204" pitchFamily="34" charset="-122"/>
            </a:rPr>
            <a:t>能找到的设备</a:t>
          </a:r>
        </a:p>
      </dgm:t>
    </dgm:pt>
    <dgm:pt modelId="{37F4090B-2455-4040-9F8F-2AA707BA391F}" type="parTrans" cxnId="{45A46F05-0240-4FFF-BF53-A392242C0F23}">
      <dgm:prSet/>
      <dgm:spPr/>
      <dgm:t>
        <a:bodyPr/>
        <a:lstStyle/>
        <a:p>
          <a:endParaRPr lang="zh-CN" altLang="en-US"/>
        </a:p>
      </dgm:t>
    </dgm:pt>
    <dgm:pt modelId="{7BB6062B-F5A8-413E-8CEA-9395A27D11D0}" type="sibTrans" cxnId="{45A46F05-0240-4FFF-BF53-A392242C0F23}">
      <dgm:prSet/>
      <dgm:spPr/>
      <dgm:t>
        <a:bodyPr/>
        <a:lstStyle/>
        <a:p>
          <a:endParaRPr lang="zh-CN" altLang="en-US"/>
        </a:p>
      </dgm:t>
    </dgm:pt>
    <dgm:pt modelId="{8C32060A-E475-49B4-B1FF-A5B743C7E6EC}">
      <dgm:prSet phldrT="[文本]"/>
      <dgm:spPr/>
      <dgm:t>
        <a:bodyPr/>
        <a:lstStyle/>
        <a:p>
          <a:r>
            <a:rPr lang="zh-CN" altLang="en-US" dirty="0">
              <a:latin typeface="微软雅黑" panose="020B0503020204020204" pitchFamily="34" charset="-122"/>
              <a:ea typeface="微软雅黑" panose="020B0503020204020204" pitchFamily="34" charset="-122"/>
            </a:rPr>
            <a:t>服务器</a:t>
          </a:r>
        </a:p>
      </dgm:t>
    </dgm:pt>
    <dgm:pt modelId="{2A44A034-02E3-4820-994F-76D698AF348C}" type="parTrans" cxnId="{58046AF6-8D74-423B-858F-A18E422A445F}">
      <dgm:prSet/>
      <dgm:spPr/>
      <dgm:t>
        <a:bodyPr/>
        <a:lstStyle/>
        <a:p>
          <a:endParaRPr lang="zh-CN" altLang="en-US"/>
        </a:p>
      </dgm:t>
    </dgm:pt>
    <dgm:pt modelId="{AF89613D-CD69-47AB-93B3-A70C7B8CD774}" type="sibTrans" cxnId="{58046AF6-8D74-423B-858F-A18E422A445F}">
      <dgm:prSet/>
      <dgm:spPr/>
      <dgm:t>
        <a:bodyPr/>
        <a:lstStyle/>
        <a:p>
          <a:endParaRPr lang="zh-CN" altLang="en-US"/>
        </a:p>
      </dgm:t>
    </dgm:pt>
    <dgm:pt modelId="{809987EF-4E4F-4821-B7AE-D65F595C4AD8}">
      <dgm:prSet phldrT="[文本]"/>
      <dgm:spPr/>
      <dgm:t>
        <a:bodyPr/>
        <a:lstStyle/>
        <a:p>
          <a:r>
            <a:rPr lang="zh-CN" altLang="en-US" dirty="0">
              <a:latin typeface="微软雅黑" panose="020B0503020204020204" pitchFamily="34" charset="-122"/>
              <a:ea typeface="微软雅黑" panose="020B0503020204020204" pitchFamily="34" charset="-122"/>
            </a:rPr>
            <a:t>路由器</a:t>
          </a:r>
        </a:p>
      </dgm:t>
    </dgm:pt>
    <dgm:pt modelId="{69EEB856-D802-4EAE-89D8-239D091A2AC6}" type="parTrans" cxnId="{BF6595DE-EB3E-4D84-904B-2CD299D92AFB}">
      <dgm:prSet/>
      <dgm:spPr/>
      <dgm:t>
        <a:bodyPr/>
        <a:lstStyle/>
        <a:p>
          <a:endParaRPr lang="zh-CN" altLang="en-US"/>
        </a:p>
      </dgm:t>
    </dgm:pt>
    <dgm:pt modelId="{6F5521A1-73B6-45F5-AFA8-601A8E4053B9}" type="sibTrans" cxnId="{BF6595DE-EB3E-4D84-904B-2CD299D92AFB}">
      <dgm:prSet/>
      <dgm:spPr/>
      <dgm:t>
        <a:bodyPr/>
        <a:lstStyle/>
        <a:p>
          <a:endParaRPr lang="zh-CN" altLang="en-US"/>
        </a:p>
      </dgm:t>
    </dgm:pt>
    <dgm:pt modelId="{27453892-5FC7-4C4A-B24F-01758A9DDC98}">
      <dgm:prSet phldrT="[文本]"/>
      <dgm:spPr/>
      <dgm:t>
        <a:bodyPr/>
        <a:lstStyle/>
        <a:p>
          <a:r>
            <a:rPr lang="zh-CN" altLang="en-US" dirty="0">
              <a:latin typeface="微软雅黑" panose="020B0503020204020204" pitchFamily="34" charset="-122"/>
              <a:ea typeface="微软雅黑" panose="020B0503020204020204" pitchFamily="34" charset="-122"/>
            </a:rPr>
            <a:t>交换机</a:t>
          </a:r>
        </a:p>
      </dgm:t>
    </dgm:pt>
    <dgm:pt modelId="{07BD1B2F-8929-4184-934C-5D496908416E}" type="parTrans" cxnId="{DC7DAED4-C068-4885-A42D-5753903CA7B5}">
      <dgm:prSet/>
      <dgm:spPr/>
      <dgm:t>
        <a:bodyPr/>
        <a:lstStyle/>
        <a:p>
          <a:endParaRPr lang="zh-CN" altLang="en-US"/>
        </a:p>
      </dgm:t>
    </dgm:pt>
    <dgm:pt modelId="{8CB5A6D6-690E-4ADC-980C-49234AD3C8FC}" type="sibTrans" cxnId="{DC7DAED4-C068-4885-A42D-5753903CA7B5}">
      <dgm:prSet/>
      <dgm:spPr/>
      <dgm:t>
        <a:bodyPr/>
        <a:lstStyle/>
        <a:p>
          <a:endParaRPr lang="zh-CN" altLang="en-US"/>
        </a:p>
      </dgm:t>
    </dgm:pt>
    <dgm:pt modelId="{2BE27912-BBBC-44E7-9A34-FB6FA12E9251}">
      <dgm:prSet/>
      <dgm:spPr/>
      <dgm:t>
        <a:bodyPr/>
        <a:lstStyle/>
        <a:p>
          <a:r>
            <a:rPr lang="zh-CN" altLang="en-US" dirty="0">
              <a:latin typeface="微软雅黑" panose="020B0503020204020204" pitchFamily="34" charset="-122"/>
              <a:ea typeface="微软雅黑" panose="020B0503020204020204" pitchFamily="34" charset="-122"/>
            </a:rPr>
            <a:t>公共</a:t>
          </a:r>
          <a:r>
            <a:rPr lang="en-US" altLang="zh-CN" dirty="0" err="1">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的打印机</a:t>
          </a:r>
        </a:p>
      </dgm:t>
    </dgm:pt>
    <dgm:pt modelId="{954F107A-2262-41D8-A90E-D78EA433C4B6}" type="parTrans" cxnId="{3B543343-D17A-4383-89CC-2B189D0CDBD0}">
      <dgm:prSet/>
      <dgm:spPr/>
      <dgm:t>
        <a:bodyPr/>
        <a:lstStyle/>
        <a:p>
          <a:endParaRPr lang="zh-CN" altLang="en-US"/>
        </a:p>
      </dgm:t>
    </dgm:pt>
    <dgm:pt modelId="{AFBBE41C-C469-4E10-ACF7-3705C25657B1}" type="sibTrans" cxnId="{3B543343-D17A-4383-89CC-2B189D0CDBD0}">
      <dgm:prSet/>
      <dgm:spPr/>
      <dgm:t>
        <a:bodyPr/>
        <a:lstStyle/>
        <a:p>
          <a:endParaRPr lang="zh-CN" altLang="en-US"/>
        </a:p>
      </dgm:t>
    </dgm:pt>
    <dgm:pt modelId="{5A61923F-A33A-4BD1-93D0-8E55120360AB}">
      <dgm:prSet/>
      <dgm:spPr/>
      <dgm:t>
        <a:bodyPr/>
        <a:lstStyle/>
        <a:p>
          <a:r>
            <a:rPr lang="zh-CN" altLang="en-US" dirty="0">
              <a:latin typeface="微软雅黑" panose="020B0503020204020204" pitchFamily="34" charset="-122"/>
              <a:ea typeface="微软雅黑" panose="020B0503020204020204" pitchFamily="34" charset="-122"/>
            </a:rPr>
            <a:t>网络摄像头</a:t>
          </a:r>
        </a:p>
      </dgm:t>
    </dgm:pt>
    <dgm:pt modelId="{A42CEC3A-5D96-4A93-90C6-61371E1C5B6D}" type="parTrans" cxnId="{6E9C6381-C687-404D-BE3A-25B5003E0836}">
      <dgm:prSet/>
      <dgm:spPr/>
      <dgm:t>
        <a:bodyPr/>
        <a:lstStyle/>
        <a:p>
          <a:endParaRPr lang="zh-CN" altLang="en-US"/>
        </a:p>
      </dgm:t>
    </dgm:pt>
    <dgm:pt modelId="{6D9D3039-7BF6-4B32-BB5C-C96DA0BA86B6}" type="sibTrans" cxnId="{6E9C6381-C687-404D-BE3A-25B5003E0836}">
      <dgm:prSet/>
      <dgm:spPr/>
      <dgm:t>
        <a:bodyPr/>
        <a:lstStyle/>
        <a:p>
          <a:endParaRPr lang="zh-CN" altLang="en-US"/>
        </a:p>
      </dgm:t>
    </dgm:pt>
    <dgm:pt modelId="{7013E825-AEE7-4EC6-A71E-0CF4987D7ABF}">
      <dgm:prSet/>
      <dgm:spPr/>
      <dgm:t>
        <a:bodyPr/>
        <a:lstStyle/>
        <a:p>
          <a:r>
            <a:rPr lang="zh-CN" altLang="en-US" dirty="0">
              <a:latin typeface="微软雅黑" panose="020B0503020204020204" pitchFamily="34" charset="-122"/>
              <a:ea typeface="微软雅黑" panose="020B0503020204020204" pitchFamily="34" charset="-122"/>
            </a:rPr>
            <a:t>加油站的泵</a:t>
          </a:r>
        </a:p>
      </dgm:t>
    </dgm:pt>
    <dgm:pt modelId="{1E2F48D7-8D13-474E-9AFD-D581E765D775}" type="parTrans" cxnId="{3AD520EC-13D8-424A-A62A-5F2CAB5E52E6}">
      <dgm:prSet/>
      <dgm:spPr/>
      <dgm:t>
        <a:bodyPr/>
        <a:lstStyle/>
        <a:p>
          <a:endParaRPr lang="zh-CN" altLang="en-US"/>
        </a:p>
      </dgm:t>
    </dgm:pt>
    <dgm:pt modelId="{DB6A0273-742B-41DB-BD29-9D9B6CA52808}" type="sibTrans" cxnId="{3AD520EC-13D8-424A-A62A-5F2CAB5E52E6}">
      <dgm:prSet/>
      <dgm:spPr/>
      <dgm:t>
        <a:bodyPr/>
        <a:lstStyle/>
        <a:p>
          <a:endParaRPr lang="zh-CN" altLang="en-US"/>
        </a:p>
      </dgm:t>
    </dgm:pt>
    <dgm:pt modelId="{67B95011-F667-4A04-9109-FF1E1FEBD960}">
      <dgm:prSet/>
      <dgm:spPr/>
      <dgm:t>
        <a:bodyPr/>
        <a:lstStyle/>
        <a:p>
          <a:r>
            <a:rPr lang="en-US" altLang="en-US" dirty="0" err="1">
              <a:latin typeface="微软雅黑" panose="020B0503020204020204" pitchFamily="34" charset="-122"/>
              <a:ea typeface="微软雅黑" panose="020B0503020204020204" pitchFamily="34" charset="-122"/>
            </a:rPr>
            <a:t>Voip</a:t>
          </a:r>
          <a:r>
            <a:rPr lang="zh-CN" altLang="en-US" dirty="0">
              <a:latin typeface="微软雅黑" panose="020B0503020204020204" pitchFamily="34" charset="-122"/>
              <a:ea typeface="微软雅黑" panose="020B0503020204020204" pitchFamily="34" charset="-122"/>
            </a:rPr>
            <a:t>电话和所有数据采集监控系统</a:t>
          </a:r>
        </a:p>
      </dgm:t>
    </dgm:pt>
    <dgm:pt modelId="{53B6B706-821B-402C-8C83-817AC54707FB}" type="parTrans" cxnId="{6D1E9C21-4132-4B27-B23C-855FED01CB19}">
      <dgm:prSet/>
      <dgm:spPr/>
      <dgm:t>
        <a:bodyPr/>
        <a:lstStyle/>
        <a:p>
          <a:endParaRPr lang="zh-CN" altLang="en-US"/>
        </a:p>
      </dgm:t>
    </dgm:pt>
    <dgm:pt modelId="{CFA92879-7803-4CC5-8D55-84AA60E1F74E}" type="sibTrans" cxnId="{6D1E9C21-4132-4B27-B23C-855FED01CB19}">
      <dgm:prSet/>
      <dgm:spPr/>
      <dgm:t>
        <a:bodyPr/>
        <a:lstStyle/>
        <a:p>
          <a:endParaRPr lang="zh-CN" altLang="en-US"/>
        </a:p>
      </dgm:t>
    </dgm:pt>
    <dgm:pt modelId="{67952BEE-453E-4167-9D00-268CA64CBAAC}" type="pres">
      <dgm:prSet presAssocID="{4CB7215A-0C78-40B6-B0D4-47335A995B89}" presName="cycle" presStyleCnt="0">
        <dgm:presLayoutVars>
          <dgm:chMax val="1"/>
          <dgm:dir/>
          <dgm:animLvl val="ctr"/>
          <dgm:resizeHandles val="exact"/>
        </dgm:presLayoutVars>
      </dgm:prSet>
      <dgm:spPr/>
      <dgm:t>
        <a:bodyPr/>
        <a:lstStyle/>
        <a:p>
          <a:endParaRPr lang="zh-CN" altLang="en-US"/>
        </a:p>
      </dgm:t>
    </dgm:pt>
    <dgm:pt modelId="{5CBB5727-5989-49BE-9BD8-117B13C81F99}" type="pres">
      <dgm:prSet presAssocID="{334D4AF5-1ABA-4409-9910-092098F53249}" presName="centerShape" presStyleLbl="node0" presStyleIdx="0" presStyleCnt="1"/>
      <dgm:spPr/>
      <dgm:t>
        <a:bodyPr/>
        <a:lstStyle/>
        <a:p>
          <a:endParaRPr lang="zh-CN" altLang="en-US"/>
        </a:p>
      </dgm:t>
    </dgm:pt>
    <dgm:pt modelId="{898D295B-AA99-48EE-9CC1-53FF1D9445E5}" type="pres">
      <dgm:prSet presAssocID="{2A44A034-02E3-4820-994F-76D698AF348C}" presName="parTrans" presStyleLbl="bgSibTrans2D1" presStyleIdx="0" presStyleCnt="7"/>
      <dgm:spPr/>
      <dgm:t>
        <a:bodyPr/>
        <a:lstStyle/>
        <a:p>
          <a:endParaRPr lang="zh-CN" altLang="en-US"/>
        </a:p>
      </dgm:t>
    </dgm:pt>
    <dgm:pt modelId="{59834037-9B5C-4119-841C-13BD6A1A80D4}" type="pres">
      <dgm:prSet presAssocID="{8C32060A-E475-49B4-B1FF-A5B743C7E6EC}" presName="node" presStyleLbl="node1" presStyleIdx="0" presStyleCnt="7">
        <dgm:presLayoutVars>
          <dgm:bulletEnabled val="1"/>
        </dgm:presLayoutVars>
      </dgm:prSet>
      <dgm:spPr/>
      <dgm:t>
        <a:bodyPr/>
        <a:lstStyle/>
        <a:p>
          <a:endParaRPr lang="zh-CN" altLang="en-US"/>
        </a:p>
      </dgm:t>
    </dgm:pt>
    <dgm:pt modelId="{19E5F0F5-708B-4E7D-8C1C-617C6480363A}" type="pres">
      <dgm:prSet presAssocID="{69EEB856-D802-4EAE-89D8-239D091A2AC6}" presName="parTrans" presStyleLbl="bgSibTrans2D1" presStyleIdx="1" presStyleCnt="7"/>
      <dgm:spPr/>
      <dgm:t>
        <a:bodyPr/>
        <a:lstStyle/>
        <a:p>
          <a:endParaRPr lang="zh-CN" altLang="en-US"/>
        </a:p>
      </dgm:t>
    </dgm:pt>
    <dgm:pt modelId="{034F6358-6EBA-41DB-B2A9-7B622CCFD92F}" type="pres">
      <dgm:prSet presAssocID="{809987EF-4E4F-4821-B7AE-D65F595C4AD8}" presName="node" presStyleLbl="node1" presStyleIdx="1" presStyleCnt="7">
        <dgm:presLayoutVars>
          <dgm:bulletEnabled val="1"/>
        </dgm:presLayoutVars>
      </dgm:prSet>
      <dgm:spPr/>
      <dgm:t>
        <a:bodyPr/>
        <a:lstStyle/>
        <a:p>
          <a:endParaRPr lang="zh-CN" altLang="en-US"/>
        </a:p>
      </dgm:t>
    </dgm:pt>
    <dgm:pt modelId="{4D364062-305C-4864-AFB6-A3E3FA2505AE}" type="pres">
      <dgm:prSet presAssocID="{07BD1B2F-8929-4184-934C-5D496908416E}" presName="parTrans" presStyleLbl="bgSibTrans2D1" presStyleIdx="2" presStyleCnt="7"/>
      <dgm:spPr/>
      <dgm:t>
        <a:bodyPr/>
        <a:lstStyle/>
        <a:p>
          <a:endParaRPr lang="zh-CN" altLang="en-US"/>
        </a:p>
      </dgm:t>
    </dgm:pt>
    <dgm:pt modelId="{AC29BB6F-3F09-4366-9DB3-A155D7D23F59}" type="pres">
      <dgm:prSet presAssocID="{27453892-5FC7-4C4A-B24F-01758A9DDC98}" presName="node" presStyleLbl="node1" presStyleIdx="2" presStyleCnt="7">
        <dgm:presLayoutVars>
          <dgm:bulletEnabled val="1"/>
        </dgm:presLayoutVars>
      </dgm:prSet>
      <dgm:spPr/>
      <dgm:t>
        <a:bodyPr/>
        <a:lstStyle/>
        <a:p>
          <a:endParaRPr lang="zh-CN" altLang="en-US"/>
        </a:p>
      </dgm:t>
    </dgm:pt>
    <dgm:pt modelId="{D60C0F85-B923-4BDC-ABF2-996499B9FF27}" type="pres">
      <dgm:prSet presAssocID="{954F107A-2262-41D8-A90E-D78EA433C4B6}" presName="parTrans" presStyleLbl="bgSibTrans2D1" presStyleIdx="3" presStyleCnt="7"/>
      <dgm:spPr/>
      <dgm:t>
        <a:bodyPr/>
        <a:lstStyle/>
        <a:p>
          <a:endParaRPr lang="zh-CN" altLang="en-US"/>
        </a:p>
      </dgm:t>
    </dgm:pt>
    <dgm:pt modelId="{FD2B8442-0660-4E58-97C3-224B95DEAB38}" type="pres">
      <dgm:prSet presAssocID="{2BE27912-BBBC-44E7-9A34-FB6FA12E9251}" presName="node" presStyleLbl="node1" presStyleIdx="3" presStyleCnt="7">
        <dgm:presLayoutVars>
          <dgm:bulletEnabled val="1"/>
        </dgm:presLayoutVars>
      </dgm:prSet>
      <dgm:spPr/>
      <dgm:t>
        <a:bodyPr/>
        <a:lstStyle/>
        <a:p>
          <a:endParaRPr lang="zh-CN" altLang="en-US"/>
        </a:p>
      </dgm:t>
    </dgm:pt>
    <dgm:pt modelId="{3BA807EF-F9B1-4048-8D99-278B0DE13A87}" type="pres">
      <dgm:prSet presAssocID="{A42CEC3A-5D96-4A93-90C6-61371E1C5B6D}" presName="parTrans" presStyleLbl="bgSibTrans2D1" presStyleIdx="4" presStyleCnt="7"/>
      <dgm:spPr/>
      <dgm:t>
        <a:bodyPr/>
        <a:lstStyle/>
        <a:p>
          <a:endParaRPr lang="zh-CN" altLang="en-US"/>
        </a:p>
      </dgm:t>
    </dgm:pt>
    <dgm:pt modelId="{38C960FF-219F-4105-BE44-F700C0F36F4A}" type="pres">
      <dgm:prSet presAssocID="{5A61923F-A33A-4BD1-93D0-8E55120360AB}" presName="node" presStyleLbl="node1" presStyleIdx="4" presStyleCnt="7">
        <dgm:presLayoutVars>
          <dgm:bulletEnabled val="1"/>
        </dgm:presLayoutVars>
      </dgm:prSet>
      <dgm:spPr/>
      <dgm:t>
        <a:bodyPr/>
        <a:lstStyle/>
        <a:p>
          <a:endParaRPr lang="zh-CN" altLang="en-US"/>
        </a:p>
      </dgm:t>
    </dgm:pt>
    <dgm:pt modelId="{35E46E65-4824-4D53-B979-AACF13991BA2}" type="pres">
      <dgm:prSet presAssocID="{1E2F48D7-8D13-474E-9AFD-D581E765D775}" presName="parTrans" presStyleLbl="bgSibTrans2D1" presStyleIdx="5" presStyleCnt="7"/>
      <dgm:spPr/>
      <dgm:t>
        <a:bodyPr/>
        <a:lstStyle/>
        <a:p>
          <a:endParaRPr lang="zh-CN" altLang="en-US"/>
        </a:p>
      </dgm:t>
    </dgm:pt>
    <dgm:pt modelId="{EE1F82EB-54A3-4420-A5C9-3A5504FBDB0A}" type="pres">
      <dgm:prSet presAssocID="{7013E825-AEE7-4EC6-A71E-0CF4987D7ABF}" presName="node" presStyleLbl="node1" presStyleIdx="5" presStyleCnt="7">
        <dgm:presLayoutVars>
          <dgm:bulletEnabled val="1"/>
        </dgm:presLayoutVars>
      </dgm:prSet>
      <dgm:spPr/>
      <dgm:t>
        <a:bodyPr/>
        <a:lstStyle/>
        <a:p>
          <a:endParaRPr lang="zh-CN" altLang="en-US"/>
        </a:p>
      </dgm:t>
    </dgm:pt>
    <dgm:pt modelId="{A1CBD7A4-C4EE-421F-9D87-0192EDBF016A}" type="pres">
      <dgm:prSet presAssocID="{53B6B706-821B-402C-8C83-817AC54707FB}" presName="parTrans" presStyleLbl="bgSibTrans2D1" presStyleIdx="6" presStyleCnt="7"/>
      <dgm:spPr/>
      <dgm:t>
        <a:bodyPr/>
        <a:lstStyle/>
        <a:p>
          <a:endParaRPr lang="zh-CN" altLang="en-US"/>
        </a:p>
      </dgm:t>
    </dgm:pt>
    <dgm:pt modelId="{8E389444-2AE8-47F6-A93D-905D999F0C7E}" type="pres">
      <dgm:prSet presAssocID="{67B95011-F667-4A04-9109-FF1E1FEBD960}" presName="node" presStyleLbl="node1" presStyleIdx="6" presStyleCnt="7">
        <dgm:presLayoutVars>
          <dgm:bulletEnabled val="1"/>
        </dgm:presLayoutVars>
      </dgm:prSet>
      <dgm:spPr/>
      <dgm:t>
        <a:bodyPr/>
        <a:lstStyle/>
        <a:p>
          <a:endParaRPr lang="zh-CN" altLang="en-US"/>
        </a:p>
      </dgm:t>
    </dgm:pt>
  </dgm:ptLst>
  <dgm:cxnLst>
    <dgm:cxn modelId="{3AD520EC-13D8-424A-A62A-5F2CAB5E52E6}" srcId="{334D4AF5-1ABA-4409-9910-092098F53249}" destId="{7013E825-AEE7-4EC6-A71E-0CF4987D7ABF}" srcOrd="5" destOrd="0" parTransId="{1E2F48D7-8D13-474E-9AFD-D581E765D775}" sibTransId="{DB6A0273-742B-41DB-BD29-9D9B6CA52808}"/>
    <dgm:cxn modelId="{3B543343-D17A-4383-89CC-2B189D0CDBD0}" srcId="{334D4AF5-1ABA-4409-9910-092098F53249}" destId="{2BE27912-BBBC-44E7-9A34-FB6FA12E9251}" srcOrd="3" destOrd="0" parTransId="{954F107A-2262-41D8-A90E-D78EA433C4B6}" sibTransId="{AFBBE41C-C469-4E10-ACF7-3705C25657B1}"/>
    <dgm:cxn modelId="{F4A356B7-ABE5-4C85-9962-0333180EEF21}" type="presOf" srcId="{27453892-5FC7-4C4A-B24F-01758A9DDC98}" destId="{AC29BB6F-3F09-4366-9DB3-A155D7D23F59}" srcOrd="0" destOrd="0" presId="urn:microsoft.com/office/officeart/2005/8/layout/radial4"/>
    <dgm:cxn modelId="{6D1E9C21-4132-4B27-B23C-855FED01CB19}" srcId="{334D4AF5-1ABA-4409-9910-092098F53249}" destId="{67B95011-F667-4A04-9109-FF1E1FEBD960}" srcOrd="6" destOrd="0" parTransId="{53B6B706-821B-402C-8C83-817AC54707FB}" sibTransId="{CFA92879-7803-4CC5-8D55-84AA60E1F74E}"/>
    <dgm:cxn modelId="{BF6595DE-EB3E-4D84-904B-2CD299D92AFB}" srcId="{334D4AF5-1ABA-4409-9910-092098F53249}" destId="{809987EF-4E4F-4821-B7AE-D65F595C4AD8}" srcOrd="1" destOrd="0" parTransId="{69EEB856-D802-4EAE-89D8-239D091A2AC6}" sibTransId="{6F5521A1-73B6-45F5-AFA8-601A8E4053B9}"/>
    <dgm:cxn modelId="{2AE1168A-17E8-4441-A624-2EB172DFFC16}" type="presOf" srcId="{809987EF-4E4F-4821-B7AE-D65F595C4AD8}" destId="{034F6358-6EBA-41DB-B2A9-7B622CCFD92F}" srcOrd="0" destOrd="0" presId="urn:microsoft.com/office/officeart/2005/8/layout/radial4"/>
    <dgm:cxn modelId="{45A46F05-0240-4FFF-BF53-A392242C0F23}" srcId="{4CB7215A-0C78-40B6-B0D4-47335A995B89}" destId="{334D4AF5-1ABA-4409-9910-092098F53249}" srcOrd="0" destOrd="0" parTransId="{37F4090B-2455-4040-9F8F-2AA707BA391F}" sibTransId="{7BB6062B-F5A8-413E-8CEA-9395A27D11D0}"/>
    <dgm:cxn modelId="{090CDBB2-5967-4E4F-B511-8F17A92DAC40}" type="presOf" srcId="{A42CEC3A-5D96-4A93-90C6-61371E1C5B6D}" destId="{3BA807EF-F9B1-4048-8D99-278B0DE13A87}" srcOrd="0" destOrd="0" presId="urn:microsoft.com/office/officeart/2005/8/layout/radial4"/>
    <dgm:cxn modelId="{C630A6C3-EC85-461D-A141-701615D2B9E9}" type="presOf" srcId="{07BD1B2F-8929-4184-934C-5D496908416E}" destId="{4D364062-305C-4864-AFB6-A3E3FA2505AE}" srcOrd="0" destOrd="0" presId="urn:microsoft.com/office/officeart/2005/8/layout/radial4"/>
    <dgm:cxn modelId="{6E9C6381-C687-404D-BE3A-25B5003E0836}" srcId="{334D4AF5-1ABA-4409-9910-092098F53249}" destId="{5A61923F-A33A-4BD1-93D0-8E55120360AB}" srcOrd="4" destOrd="0" parTransId="{A42CEC3A-5D96-4A93-90C6-61371E1C5B6D}" sibTransId="{6D9D3039-7BF6-4B32-BB5C-C96DA0BA86B6}"/>
    <dgm:cxn modelId="{DC7DAED4-C068-4885-A42D-5753903CA7B5}" srcId="{334D4AF5-1ABA-4409-9910-092098F53249}" destId="{27453892-5FC7-4C4A-B24F-01758A9DDC98}" srcOrd="2" destOrd="0" parTransId="{07BD1B2F-8929-4184-934C-5D496908416E}" sibTransId="{8CB5A6D6-690E-4ADC-980C-49234AD3C8FC}"/>
    <dgm:cxn modelId="{CBF5BD90-76FC-4B17-BDA4-B0C6F5EC12BC}" type="presOf" srcId="{5A61923F-A33A-4BD1-93D0-8E55120360AB}" destId="{38C960FF-219F-4105-BE44-F700C0F36F4A}" srcOrd="0" destOrd="0" presId="urn:microsoft.com/office/officeart/2005/8/layout/radial4"/>
    <dgm:cxn modelId="{BB356EF1-820B-445C-AE14-3CA25808016E}" type="presOf" srcId="{8C32060A-E475-49B4-B1FF-A5B743C7E6EC}" destId="{59834037-9B5C-4119-841C-13BD6A1A80D4}" srcOrd="0" destOrd="0" presId="urn:microsoft.com/office/officeart/2005/8/layout/radial4"/>
    <dgm:cxn modelId="{97A94A13-3BDF-4335-BF29-F68B925D70F6}" type="presOf" srcId="{954F107A-2262-41D8-A90E-D78EA433C4B6}" destId="{D60C0F85-B923-4BDC-ABF2-996499B9FF27}" srcOrd="0" destOrd="0" presId="urn:microsoft.com/office/officeart/2005/8/layout/radial4"/>
    <dgm:cxn modelId="{CAE81951-F04C-46D7-AFD2-9C3A29CB069B}" type="presOf" srcId="{2A44A034-02E3-4820-994F-76D698AF348C}" destId="{898D295B-AA99-48EE-9CC1-53FF1D9445E5}" srcOrd="0" destOrd="0" presId="urn:microsoft.com/office/officeart/2005/8/layout/radial4"/>
    <dgm:cxn modelId="{67DD4FD7-E4E1-475E-A27F-2050019D2345}" type="presOf" srcId="{334D4AF5-1ABA-4409-9910-092098F53249}" destId="{5CBB5727-5989-49BE-9BD8-117B13C81F99}" srcOrd="0" destOrd="0" presId="urn:microsoft.com/office/officeart/2005/8/layout/radial4"/>
    <dgm:cxn modelId="{32B64FCD-5E6C-4615-8994-D43CCD01BD53}" type="presOf" srcId="{2BE27912-BBBC-44E7-9A34-FB6FA12E9251}" destId="{FD2B8442-0660-4E58-97C3-224B95DEAB38}" srcOrd="0" destOrd="0" presId="urn:microsoft.com/office/officeart/2005/8/layout/radial4"/>
    <dgm:cxn modelId="{C1010AAD-E0AB-40AE-929C-5131D3CD8556}" type="presOf" srcId="{67B95011-F667-4A04-9109-FF1E1FEBD960}" destId="{8E389444-2AE8-47F6-A93D-905D999F0C7E}" srcOrd="0" destOrd="0" presId="urn:microsoft.com/office/officeart/2005/8/layout/radial4"/>
    <dgm:cxn modelId="{ABDD36C2-1CF1-4E06-A750-ED7F7479B984}" type="presOf" srcId="{53B6B706-821B-402C-8C83-817AC54707FB}" destId="{A1CBD7A4-C4EE-421F-9D87-0192EDBF016A}" srcOrd="0" destOrd="0" presId="urn:microsoft.com/office/officeart/2005/8/layout/radial4"/>
    <dgm:cxn modelId="{E345C7A5-79CE-49DB-A4F9-59D5F11AF866}" type="presOf" srcId="{4CB7215A-0C78-40B6-B0D4-47335A995B89}" destId="{67952BEE-453E-4167-9D00-268CA64CBAAC}" srcOrd="0" destOrd="0" presId="urn:microsoft.com/office/officeart/2005/8/layout/radial4"/>
    <dgm:cxn modelId="{B6E37E10-6905-4009-B810-246087F27C1C}" type="presOf" srcId="{7013E825-AEE7-4EC6-A71E-0CF4987D7ABF}" destId="{EE1F82EB-54A3-4420-A5C9-3A5504FBDB0A}" srcOrd="0" destOrd="0" presId="urn:microsoft.com/office/officeart/2005/8/layout/radial4"/>
    <dgm:cxn modelId="{58046AF6-8D74-423B-858F-A18E422A445F}" srcId="{334D4AF5-1ABA-4409-9910-092098F53249}" destId="{8C32060A-E475-49B4-B1FF-A5B743C7E6EC}" srcOrd="0" destOrd="0" parTransId="{2A44A034-02E3-4820-994F-76D698AF348C}" sibTransId="{AF89613D-CD69-47AB-93B3-A70C7B8CD774}"/>
    <dgm:cxn modelId="{B7376B20-AF61-4DAF-ADDE-2C5447D1BF69}" type="presOf" srcId="{69EEB856-D802-4EAE-89D8-239D091A2AC6}" destId="{19E5F0F5-708B-4E7D-8C1C-617C6480363A}" srcOrd="0" destOrd="0" presId="urn:microsoft.com/office/officeart/2005/8/layout/radial4"/>
    <dgm:cxn modelId="{0EC017A1-DA96-4B22-80F5-DF44CE799B11}" type="presOf" srcId="{1E2F48D7-8D13-474E-9AFD-D581E765D775}" destId="{35E46E65-4824-4D53-B979-AACF13991BA2}" srcOrd="0" destOrd="0" presId="urn:microsoft.com/office/officeart/2005/8/layout/radial4"/>
    <dgm:cxn modelId="{0977CCF3-1E16-4490-B338-8AEEC146804B}" type="presParOf" srcId="{67952BEE-453E-4167-9D00-268CA64CBAAC}" destId="{5CBB5727-5989-49BE-9BD8-117B13C81F99}" srcOrd="0" destOrd="0" presId="urn:microsoft.com/office/officeart/2005/8/layout/radial4"/>
    <dgm:cxn modelId="{47BB0B8D-9A3F-447A-8AB9-F879ED487902}" type="presParOf" srcId="{67952BEE-453E-4167-9D00-268CA64CBAAC}" destId="{898D295B-AA99-48EE-9CC1-53FF1D9445E5}" srcOrd="1" destOrd="0" presId="urn:microsoft.com/office/officeart/2005/8/layout/radial4"/>
    <dgm:cxn modelId="{613403D4-87AB-45C1-9C81-2C7D3AE7172D}" type="presParOf" srcId="{67952BEE-453E-4167-9D00-268CA64CBAAC}" destId="{59834037-9B5C-4119-841C-13BD6A1A80D4}" srcOrd="2" destOrd="0" presId="urn:microsoft.com/office/officeart/2005/8/layout/radial4"/>
    <dgm:cxn modelId="{AE0E343D-5B9E-4DCD-ADA4-584AF4311574}" type="presParOf" srcId="{67952BEE-453E-4167-9D00-268CA64CBAAC}" destId="{19E5F0F5-708B-4E7D-8C1C-617C6480363A}" srcOrd="3" destOrd="0" presId="urn:microsoft.com/office/officeart/2005/8/layout/radial4"/>
    <dgm:cxn modelId="{F17EB5F2-A45D-4AD2-9CFE-30EE265DA410}" type="presParOf" srcId="{67952BEE-453E-4167-9D00-268CA64CBAAC}" destId="{034F6358-6EBA-41DB-B2A9-7B622CCFD92F}" srcOrd="4" destOrd="0" presId="urn:microsoft.com/office/officeart/2005/8/layout/radial4"/>
    <dgm:cxn modelId="{1FE38777-3E06-47A8-90E5-A92451D74991}" type="presParOf" srcId="{67952BEE-453E-4167-9D00-268CA64CBAAC}" destId="{4D364062-305C-4864-AFB6-A3E3FA2505AE}" srcOrd="5" destOrd="0" presId="urn:microsoft.com/office/officeart/2005/8/layout/radial4"/>
    <dgm:cxn modelId="{7600B071-1CC7-4799-ADBC-21ECAE155D28}" type="presParOf" srcId="{67952BEE-453E-4167-9D00-268CA64CBAAC}" destId="{AC29BB6F-3F09-4366-9DB3-A155D7D23F59}" srcOrd="6" destOrd="0" presId="urn:microsoft.com/office/officeart/2005/8/layout/radial4"/>
    <dgm:cxn modelId="{8BD4FD91-1FB5-4F25-A4CF-D19E6A8A370C}" type="presParOf" srcId="{67952BEE-453E-4167-9D00-268CA64CBAAC}" destId="{D60C0F85-B923-4BDC-ABF2-996499B9FF27}" srcOrd="7" destOrd="0" presId="urn:microsoft.com/office/officeart/2005/8/layout/radial4"/>
    <dgm:cxn modelId="{323AFA4E-06CB-480B-A0E7-E1A9A760538B}" type="presParOf" srcId="{67952BEE-453E-4167-9D00-268CA64CBAAC}" destId="{FD2B8442-0660-4E58-97C3-224B95DEAB38}" srcOrd="8" destOrd="0" presId="urn:microsoft.com/office/officeart/2005/8/layout/radial4"/>
    <dgm:cxn modelId="{BFC340E7-EC5A-408C-8ECB-072D8F8570A0}" type="presParOf" srcId="{67952BEE-453E-4167-9D00-268CA64CBAAC}" destId="{3BA807EF-F9B1-4048-8D99-278B0DE13A87}" srcOrd="9" destOrd="0" presId="urn:microsoft.com/office/officeart/2005/8/layout/radial4"/>
    <dgm:cxn modelId="{AFA5C46A-5136-47D7-BE0C-B52B894C3D75}" type="presParOf" srcId="{67952BEE-453E-4167-9D00-268CA64CBAAC}" destId="{38C960FF-219F-4105-BE44-F700C0F36F4A}" srcOrd="10" destOrd="0" presId="urn:microsoft.com/office/officeart/2005/8/layout/radial4"/>
    <dgm:cxn modelId="{9708A0A6-34C2-4298-991D-6EBFDB4E226F}" type="presParOf" srcId="{67952BEE-453E-4167-9D00-268CA64CBAAC}" destId="{35E46E65-4824-4D53-B979-AACF13991BA2}" srcOrd="11" destOrd="0" presId="urn:microsoft.com/office/officeart/2005/8/layout/radial4"/>
    <dgm:cxn modelId="{FD6EE904-E373-4A6C-A8E6-44B8ABDD491D}" type="presParOf" srcId="{67952BEE-453E-4167-9D00-268CA64CBAAC}" destId="{EE1F82EB-54A3-4420-A5C9-3A5504FBDB0A}" srcOrd="12" destOrd="0" presId="urn:microsoft.com/office/officeart/2005/8/layout/radial4"/>
    <dgm:cxn modelId="{86094594-4E21-41FD-A229-3B3AC3BB3B00}" type="presParOf" srcId="{67952BEE-453E-4167-9D00-268CA64CBAAC}" destId="{A1CBD7A4-C4EE-421F-9D87-0192EDBF016A}" srcOrd="13" destOrd="0" presId="urn:microsoft.com/office/officeart/2005/8/layout/radial4"/>
    <dgm:cxn modelId="{EF14B10A-5CA9-4D96-8C7E-5C7D9ED76A83}" type="presParOf" srcId="{67952BEE-453E-4167-9D00-268CA64CBAAC}" destId="{8E389444-2AE8-47F6-A93D-905D999F0C7E}" srcOrd="14"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0BE2BB2-21A2-4B60-BF44-ACF5FE450847}"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CN" altLang="en-US"/>
        </a:p>
      </dgm:t>
    </dgm:pt>
    <dgm:pt modelId="{61D955B1-2BFA-43FE-A0C1-81EA9A1C5ACC}">
      <dgm:prSet phldrT="[文本]"/>
      <dgm:spPr/>
      <dgm:t>
        <a:bodyPr/>
        <a:lstStyle/>
        <a:p>
          <a:r>
            <a:rPr lang="zh-CN" altLang="en-US" dirty="0">
              <a:latin typeface="微软雅黑" panose="020B0503020204020204" pitchFamily="34" charset="-122"/>
              <a:ea typeface="微软雅黑" panose="020B0503020204020204" pitchFamily="34" charset="-122"/>
            </a:rPr>
            <a:t>用户搜索制定的项目</a:t>
          </a:r>
        </a:p>
      </dgm:t>
    </dgm:pt>
    <dgm:pt modelId="{61CD6845-7942-49A2-BF36-45B28B4A1B5F}" type="parTrans" cxnId="{A59A5EB8-B924-49D7-BE62-C5FF3BE3B2C8}">
      <dgm:prSet/>
      <dgm:spPr/>
      <dgm:t>
        <a:bodyPr/>
        <a:lstStyle/>
        <a:p>
          <a:endParaRPr lang="zh-CN" altLang="en-US"/>
        </a:p>
      </dgm:t>
    </dgm:pt>
    <dgm:pt modelId="{A982DBFA-A9CC-4CFD-ABAF-BD52C43665CD}" type="sibTrans" cxnId="{A59A5EB8-B924-49D7-BE62-C5FF3BE3B2C8}">
      <dgm:prSet/>
      <dgm:spPr/>
      <dgm:t>
        <a:bodyPr/>
        <a:lstStyle/>
        <a:p>
          <a:endParaRPr lang="zh-CN" altLang="en-US"/>
        </a:p>
      </dgm:t>
    </dgm:pt>
    <dgm:pt modelId="{E34D4EA9-67F1-4DD4-8399-D948D10AA3CE}">
      <dgm:prSet phldrT="[文本]"/>
      <dgm:spPr/>
      <dgm:t>
        <a:bodyPr/>
        <a:lstStyle/>
        <a:p>
          <a:r>
            <a:rPr lang="en-US" altLang="en-US" dirty="0" err="1">
              <a:latin typeface="微软雅黑" panose="020B0503020204020204" pitchFamily="34" charset="-122"/>
              <a:ea typeface="微软雅黑" panose="020B0503020204020204" pitchFamily="34" charset="-122"/>
            </a:rPr>
            <a:t>Shodan</a:t>
          </a:r>
          <a:r>
            <a:rPr lang="zh-CN" altLang="en-US" dirty="0">
              <a:latin typeface="微软雅黑" panose="020B0503020204020204" pitchFamily="34" charset="-122"/>
              <a:ea typeface="微软雅黑" panose="020B0503020204020204" pitchFamily="34" charset="-122"/>
            </a:rPr>
            <a:t>为拦截的数据设置索引</a:t>
          </a:r>
        </a:p>
      </dgm:t>
    </dgm:pt>
    <dgm:pt modelId="{F520F178-47D4-4B9E-B731-C625724D0A19}" type="parTrans" cxnId="{DF4F3841-6E92-4DF4-BD30-13C340ABD781}">
      <dgm:prSet/>
      <dgm:spPr/>
      <dgm:t>
        <a:bodyPr/>
        <a:lstStyle/>
        <a:p>
          <a:endParaRPr lang="zh-CN" altLang="en-US"/>
        </a:p>
      </dgm:t>
    </dgm:pt>
    <dgm:pt modelId="{56FBAE32-4BCA-475D-A3CF-C1A0E5F30CE5}" type="sibTrans" cxnId="{DF4F3841-6E92-4DF4-BD30-13C340ABD781}">
      <dgm:prSet/>
      <dgm:spPr/>
      <dgm:t>
        <a:bodyPr/>
        <a:lstStyle/>
        <a:p>
          <a:endParaRPr lang="zh-CN" altLang="en-US"/>
        </a:p>
      </dgm:t>
    </dgm:pt>
    <dgm:pt modelId="{3E849056-0FBD-476D-9BF7-E9043F27E2C0}">
      <dgm:prSet phldrT="[文本]"/>
      <dgm:spPr/>
      <dgm:t>
        <a:bodyPr/>
        <a:lstStyle/>
        <a:p>
          <a:r>
            <a:rPr lang="zh-CN" altLang="en-US" dirty="0">
              <a:latin typeface="微软雅黑" panose="020B0503020204020204" pitchFamily="34" charset="-122"/>
              <a:ea typeface="微软雅黑" panose="020B0503020204020204" pitchFamily="34" charset="-122"/>
            </a:rPr>
            <a:t>显示结果</a:t>
          </a:r>
        </a:p>
      </dgm:t>
    </dgm:pt>
    <dgm:pt modelId="{243F55B4-B896-4FA1-A8CF-BE27D95B4A42}" type="parTrans" cxnId="{466E741D-183E-4B70-ACE9-2920F88B6E94}">
      <dgm:prSet/>
      <dgm:spPr/>
      <dgm:t>
        <a:bodyPr/>
        <a:lstStyle/>
        <a:p>
          <a:endParaRPr lang="zh-CN" altLang="en-US"/>
        </a:p>
      </dgm:t>
    </dgm:pt>
    <dgm:pt modelId="{6D971E25-2C10-4D8A-9E2A-E28AA3DBD269}" type="sibTrans" cxnId="{466E741D-183E-4B70-ACE9-2920F88B6E94}">
      <dgm:prSet/>
      <dgm:spPr/>
      <dgm:t>
        <a:bodyPr/>
        <a:lstStyle/>
        <a:p>
          <a:endParaRPr lang="zh-CN" altLang="en-US"/>
        </a:p>
      </dgm:t>
    </dgm:pt>
    <dgm:pt modelId="{10089EF7-732C-4809-9256-348CFF6A6FF0}">
      <dgm:prSet/>
      <dgm:spPr/>
      <dgm:t>
        <a:bodyPr/>
        <a:lstStyle/>
        <a:p>
          <a:r>
            <a:rPr lang="en-US" altLang="en-US" dirty="0" err="1">
              <a:latin typeface="微软雅黑" panose="020B0503020204020204" pitchFamily="34" charset="-122"/>
              <a:ea typeface="微软雅黑" panose="020B0503020204020204" pitchFamily="34" charset="-122"/>
            </a:rPr>
            <a:t>Shodan</a:t>
          </a:r>
          <a:r>
            <a:rPr lang="zh-CN" altLang="en-US" dirty="0">
              <a:latin typeface="微软雅黑" panose="020B0503020204020204" pitchFamily="34" charset="-122"/>
              <a:ea typeface="微软雅黑" panose="020B0503020204020204" pitchFamily="34" charset="-122"/>
            </a:rPr>
            <a:t>寻找端口并拦截数据</a:t>
          </a:r>
        </a:p>
      </dgm:t>
    </dgm:pt>
    <dgm:pt modelId="{90D5B3DF-4534-49AF-82AC-C3BE6761E49C}" type="parTrans" cxnId="{66C53989-8699-462B-BA4B-50884665E51A}">
      <dgm:prSet/>
      <dgm:spPr/>
      <dgm:t>
        <a:bodyPr/>
        <a:lstStyle/>
        <a:p>
          <a:endParaRPr lang="zh-CN" altLang="en-US"/>
        </a:p>
      </dgm:t>
    </dgm:pt>
    <dgm:pt modelId="{2D808410-A6AD-4FB1-A611-20602DFD6413}" type="sibTrans" cxnId="{66C53989-8699-462B-BA4B-50884665E51A}">
      <dgm:prSet/>
      <dgm:spPr/>
      <dgm:t>
        <a:bodyPr/>
        <a:lstStyle/>
        <a:p>
          <a:endParaRPr lang="zh-CN" altLang="en-US"/>
        </a:p>
      </dgm:t>
    </dgm:pt>
    <dgm:pt modelId="{89E0CC1D-75D3-4BA1-A7F7-0A9936D7288C}" type="pres">
      <dgm:prSet presAssocID="{00BE2BB2-21A2-4B60-BF44-ACF5FE450847}" presName="Name0" presStyleCnt="0">
        <dgm:presLayoutVars>
          <dgm:chMax val="7"/>
          <dgm:chPref val="7"/>
          <dgm:dir/>
        </dgm:presLayoutVars>
      </dgm:prSet>
      <dgm:spPr/>
      <dgm:t>
        <a:bodyPr/>
        <a:lstStyle/>
        <a:p>
          <a:endParaRPr lang="zh-CN" altLang="en-US"/>
        </a:p>
      </dgm:t>
    </dgm:pt>
    <dgm:pt modelId="{75099F9A-BA30-4EB7-AF9C-7C0A7ADC9AAF}" type="pres">
      <dgm:prSet presAssocID="{00BE2BB2-21A2-4B60-BF44-ACF5FE450847}" presName="Name1" presStyleCnt="0"/>
      <dgm:spPr/>
    </dgm:pt>
    <dgm:pt modelId="{09B164D1-7EA2-4D35-91F8-A65F9FAF8A52}" type="pres">
      <dgm:prSet presAssocID="{00BE2BB2-21A2-4B60-BF44-ACF5FE450847}" presName="cycle" presStyleCnt="0"/>
      <dgm:spPr/>
    </dgm:pt>
    <dgm:pt modelId="{E6859590-A017-41E2-A712-297A63E90233}" type="pres">
      <dgm:prSet presAssocID="{00BE2BB2-21A2-4B60-BF44-ACF5FE450847}" presName="srcNode" presStyleLbl="node1" presStyleIdx="0" presStyleCnt="4"/>
      <dgm:spPr/>
    </dgm:pt>
    <dgm:pt modelId="{FF38E03E-CD44-4E4D-8329-6A59432A8108}" type="pres">
      <dgm:prSet presAssocID="{00BE2BB2-21A2-4B60-BF44-ACF5FE450847}" presName="conn" presStyleLbl="parChTrans1D2" presStyleIdx="0" presStyleCnt="1"/>
      <dgm:spPr/>
      <dgm:t>
        <a:bodyPr/>
        <a:lstStyle/>
        <a:p>
          <a:endParaRPr lang="zh-CN" altLang="en-US"/>
        </a:p>
      </dgm:t>
    </dgm:pt>
    <dgm:pt modelId="{D196D24E-4D1F-4CC9-AF9B-7BD7D3969DAB}" type="pres">
      <dgm:prSet presAssocID="{00BE2BB2-21A2-4B60-BF44-ACF5FE450847}" presName="extraNode" presStyleLbl="node1" presStyleIdx="0" presStyleCnt="4"/>
      <dgm:spPr/>
    </dgm:pt>
    <dgm:pt modelId="{30EDE214-F7A2-4211-B00C-44A56F26920C}" type="pres">
      <dgm:prSet presAssocID="{00BE2BB2-21A2-4B60-BF44-ACF5FE450847}" presName="dstNode" presStyleLbl="node1" presStyleIdx="0" presStyleCnt="4"/>
      <dgm:spPr/>
    </dgm:pt>
    <dgm:pt modelId="{C924BBC0-A523-4A8D-BB57-C3B597944534}" type="pres">
      <dgm:prSet presAssocID="{61D955B1-2BFA-43FE-A0C1-81EA9A1C5ACC}" presName="text_1" presStyleLbl="node1" presStyleIdx="0" presStyleCnt="4">
        <dgm:presLayoutVars>
          <dgm:bulletEnabled val="1"/>
        </dgm:presLayoutVars>
      </dgm:prSet>
      <dgm:spPr/>
      <dgm:t>
        <a:bodyPr/>
        <a:lstStyle/>
        <a:p>
          <a:endParaRPr lang="zh-CN" altLang="en-US"/>
        </a:p>
      </dgm:t>
    </dgm:pt>
    <dgm:pt modelId="{7D24357E-56D9-4B24-858F-17960AD82058}" type="pres">
      <dgm:prSet presAssocID="{61D955B1-2BFA-43FE-A0C1-81EA9A1C5ACC}" presName="accent_1" presStyleCnt="0"/>
      <dgm:spPr/>
    </dgm:pt>
    <dgm:pt modelId="{DA52A85F-20DD-43F9-AA4C-FF14D9EA161A}" type="pres">
      <dgm:prSet presAssocID="{61D955B1-2BFA-43FE-A0C1-81EA9A1C5ACC}" presName="accentRepeatNode" presStyleLbl="solidFgAcc1" presStyleIdx="0" presStyleCnt="4"/>
      <dgm:spPr/>
    </dgm:pt>
    <dgm:pt modelId="{2746A974-70EE-4000-BC94-7CDD9786DD53}" type="pres">
      <dgm:prSet presAssocID="{10089EF7-732C-4809-9256-348CFF6A6FF0}" presName="text_2" presStyleLbl="node1" presStyleIdx="1" presStyleCnt="4">
        <dgm:presLayoutVars>
          <dgm:bulletEnabled val="1"/>
        </dgm:presLayoutVars>
      </dgm:prSet>
      <dgm:spPr/>
      <dgm:t>
        <a:bodyPr/>
        <a:lstStyle/>
        <a:p>
          <a:endParaRPr lang="zh-CN" altLang="en-US"/>
        </a:p>
      </dgm:t>
    </dgm:pt>
    <dgm:pt modelId="{FDC3861E-660C-49DC-A253-284B82C914C4}" type="pres">
      <dgm:prSet presAssocID="{10089EF7-732C-4809-9256-348CFF6A6FF0}" presName="accent_2" presStyleCnt="0"/>
      <dgm:spPr/>
    </dgm:pt>
    <dgm:pt modelId="{6F210C26-B807-4350-B708-4A627DB6BA0E}" type="pres">
      <dgm:prSet presAssocID="{10089EF7-732C-4809-9256-348CFF6A6FF0}" presName="accentRepeatNode" presStyleLbl="solidFgAcc1" presStyleIdx="1" presStyleCnt="4"/>
      <dgm:spPr/>
    </dgm:pt>
    <dgm:pt modelId="{267CB15A-6D5B-4EAE-800F-3B5661CCEAA4}" type="pres">
      <dgm:prSet presAssocID="{E34D4EA9-67F1-4DD4-8399-D948D10AA3CE}" presName="text_3" presStyleLbl="node1" presStyleIdx="2" presStyleCnt="4">
        <dgm:presLayoutVars>
          <dgm:bulletEnabled val="1"/>
        </dgm:presLayoutVars>
      </dgm:prSet>
      <dgm:spPr/>
      <dgm:t>
        <a:bodyPr/>
        <a:lstStyle/>
        <a:p>
          <a:endParaRPr lang="zh-CN" altLang="en-US"/>
        </a:p>
      </dgm:t>
    </dgm:pt>
    <dgm:pt modelId="{A8A03CBC-CCDA-4A1B-829D-3936D828B5BB}" type="pres">
      <dgm:prSet presAssocID="{E34D4EA9-67F1-4DD4-8399-D948D10AA3CE}" presName="accent_3" presStyleCnt="0"/>
      <dgm:spPr/>
    </dgm:pt>
    <dgm:pt modelId="{2AC04DC3-D019-4ED6-8562-A7BA79DA0625}" type="pres">
      <dgm:prSet presAssocID="{E34D4EA9-67F1-4DD4-8399-D948D10AA3CE}" presName="accentRepeatNode" presStyleLbl="solidFgAcc1" presStyleIdx="2" presStyleCnt="4"/>
      <dgm:spPr/>
    </dgm:pt>
    <dgm:pt modelId="{5F766EB0-69D1-4273-A45E-13E315CDB000}" type="pres">
      <dgm:prSet presAssocID="{3E849056-0FBD-476D-9BF7-E9043F27E2C0}" presName="text_4" presStyleLbl="node1" presStyleIdx="3" presStyleCnt="4">
        <dgm:presLayoutVars>
          <dgm:bulletEnabled val="1"/>
        </dgm:presLayoutVars>
      </dgm:prSet>
      <dgm:spPr/>
      <dgm:t>
        <a:bodyPr/>
        <a:lstStyle/>
        <a:p>
          <a:endParaRPr lang="zh-CN" altLang="en-US"/>
        </a:p>
      </dgm:t>
    </dgm:pt>
    <dgm:pt modelId="{7EBF424C-A902-44CB-824C-99EDA263DE1E}" type="pres">
      <dgm:prSet presAssocID="{3E849056-0FBD-476D-9BF7-E9043F27E2C0}" presName="accent_4" presStyleCnt="0"/>
      <dgm:spPr/>
    </dgm:pt>
    <dgm:pt modelId="{2E0F319B-9BFD-495A-B8E7-5FD88EA2BF2A}" type="pres">
      <dgm:prSet presAssocID="{3E849056-0FBD-476D-9BF7-E9043F27E2C0}" presName="accentRepeatNode" presStyleLbl="solidFgAcc1" presStyleIdx="3" presStyleCnt="4"/>
      <dgm:spPr/>
    </dgm:pt>
  </dgm:ptLst>
  <dgm:cxnLst>
    <dgm:cxn modelId="{F3F2CFBE-CFE6-48B5-934F-4EFCD9D349B0}" type="presOf" srcId="{10089EF7-732C-4809-9256-348CFF6A6FF0}" destId="{2746A974-70EE-4000-BC94-7CDD9786DD53}" srcOrd="0" destOrd="0" presId="urn:microsoft.com/office/officeart/2008/layout/VerticalCurvedList"/>
    <dgm:cxn modelId="{C47BB71C-09B9-42D4-98B5-AB6DDAECEBFC}" type="presOf" srcId="{E34D4EA9-67F1-4DD4-8399-D948D10AA3CE}" destId="{267CB15A-6D5B-4EAE-800F-3B5661CCEAA4}" srcOrd="0" destOrd="0" presId="urn:microsoft.com/office/officeart/2008/layout/VerticalCurvedList"/>
    <dgm:cxn modelId="{7C9D7586-4195-4947-B6E4-0023CE7A82DC}" type="presOf" srcId="{00BE2BB2-21A2-4B60-BF44-ACF5FE450847}" destId="{89E0CC1D-75D3-4BA1-A7F7-0A9936D7288C}" srcOrd="0" destOrd="0" presId="urn:microsoft.com/office/officeart/2008/layout/VerticalCurvedList"/>
    <dgm:cxn modelId="{ACFDDDDD-F056-4A28-A0C3-579BAE752271}" type="presOf" srcId="{A982DBFA-A9CC-4CFD-ABAF-BD52C43665CD}" destId="{FF38E03E-CD44-4E4D-8329-6A59432A8108}" srcOrd="0" destOrd="0" presId="urn:microsoft.com/office/officeart/2008/layout/VerticalCurvedList"/>
    <dgm:cxn modelId="{466E741D-183E-4B70-ACE9-2920F88B6E94}" srcId="{00BE2BB2-21A2-4B60-BF44-ACF5FE450847}" destId="{3E849056-0FBD-476D-9BF7-E9043F27E2C0}" srcOrd="3" destOrd="0" parTransId="{243F55B4-B896-4FA1-A8CF-BE27D95B4A42}" sibTransId="{6D971E25-2C10-4D8A-9E2A-E28AA3DBD269}"/>
    <dgm:cxn modelId="{B66C3B85-99C6-4A57-BA14-7FDFA6D6804D}" type="presOf" srcId="{61D955B1-2BFA-43FE-A0C1-81EA9A1C5ACC}" destId="{C924BBC0-A523-4A8D-BB57-C3B597944534}" srcOrd="0" destOrd="0" presId="urn:microsoft.com/office/officeart/2008/layout/VerticalCurvedList"/>
    <dgm:cxn modelId="{A59A5EB8-B924-49D7-BE62-C5FF3BE3B2C8}" srcId="{00BE2BB2-21A2-4B60-BF44-ACF5FE450847}" destId="{61D955B1-2BFA-43FE-A0C1-81EA9A1C5ACC}" srcOrd="0" destOrd="0" parTransId="{61CD6845-7942-49A2-BF36-45B28B4A1B5F}" sibTransId="{A982DBFA-A9CC-4CFD-ABAF-BD52C43665CD}"/>
    <dgm:cxn modelId="{DF4F3841-6E92-4DF4-BD30-13C340ABD781}" srcId="{00BE2BB2-21A2-4B60-BF44-ACF5FE450847}" destId="{E34D4EA9-67F1-4DD4-8399-D948D10AA3CE}" srcOrd="2" destOrd="0" parTransId="{F520F178-47D4-4B9E-B731-C625724D0A19}" sibTransId="{56FBAE32-4BCA-475D-A3CF-C1A0E5F30CE5}"/>
    <dgm:cxn modelId="{C3869CFE-1B69-4E18-A62F-A34174326188}" type="presOf" srcId="{3E849056-0FBD-476D-9BF7-E9043F27E2C0}" destId="{5F766EB0-69D1-4273-A45E-13E315CDB000}" srcOrd="0" destOrd="0" presId="urn:microsoft.com/office/officeart/2008/layout/VerticalCurvedList"/>
    <dgm:cxn modelId="{66C53989-8699-462B-BA4B-50884665E51A}" srcId="{00BE2BB2-21A2-4B60-BF44-ACF5FE450847}" destId="{10089EF7-732C-4809-9256-348CFF6A6FF0}" srcOrd="1" destOrd="0" parTransId="{90D5B3DF-4534-49AF-82AC-C3BE6761E49C}" sibTransId="{2D808410-A6AD-4FB1-A611-20602DFD6413}"/>
    <dgm:cxn modelId="{20274E98-C3B6-48AA-B0AE-B8C0CEE57D47}" type="presParOf" srcId="{89E0CC1D-75D3-4BA1-A7F7-0A9936D7288C}" destId="{75099F9A-BA30-4EB7-AF9C-7C0A7ADC9AAF}" srcOrd="0" destOrd="0" presId="urn:microsoft.com/office/officeart/2008/layout/VerticalCurvedList"/>
    <dgm:cxn modelId="{7293CA70-94AE-4E8C-AAE7-D0E987688EFC}" type="presParOf" srcId="{75099F9A-BA30-4EB7-AF9C-7C0A7ADC9AAF}" destId="{09B164D1-7EA2-4D35-91F8-A65F9FAF8A52}" srcOrd="0" destOrd="0" presId="urn:microsoft.com/office/officeart/2008/layout/VerticalCurvedList"/>
    <dgm:cxn modelId="{104B9FC3-9D9D-469E-92C3-52642D332F67}" type="presParOf" srcId="{09B164D1-7EA2-4D35-91F8-A65F9FAF8A52}" destId="{E6859590-A017-41E2-A712-297A63E90233}" srcOrd="0" destOrd="0" presId="urn:microsoft.com/office/officeart/2008/layout/VerticalCurvedList"/>
    <dgm:cxn modelId="{A995E66A-6931-48D7-8F8F-368F71A7B078}" type="presParOf" srcId="{09B164D1-7EA2-4D35-91F8-A65F9FAF8A52}" destId="{FF38E03E-CD44-4E4D-8329-6A59432A8108}" srcOrd="1" destOrd="0" presId="urn:microsoft.com/office/officeart/2008/layout/VerticalCurvedList"/>
    <dgm:cxn modelId="{8385C17D-D897-4429-9DDD-EF47F197C4B9}" type="presParOf" srcId="{09B164D1-7EA2-4D35-91F8-A65F9FAF8A52}" destId="{D196D24E-4D1F-4CC9-AF9B-7BD7D3969DAB}" srcOrd="2" destOrd="0" presId="urn:microsoft.com/office/officeart/2008/layout/VerticalCurvedList"/>
    <dgm:cxn modelId="{0BAA4521-1C6A-4F43-9AFA-9DE6A2716C3A}" type="presParOf" srcId="{09B164D1-7EA2-4D35-91F8-A65F9FAF8A52}" destId="{30EDE214-F7A2-4211-B00C-44A56F26920C}" srcOrd="3" destOrd="0" presId="urn:microsoft.com/office/officeart/2008/layout/VerticalCurvedList"/>
    <dgm:cxn modelId="{A3377BA3-87AF-423F-8CEC-19E8DCFDD17D}" type="presParOf" srcId="{75099F9A-BA30-4EB7-AF9C-7C0A7ADC9AAF}" destId="{C924BBC0-A523-4A8D-BB57-C3B597944534}" srcOrd="1" destOrd="0" presId="urn:microsoft.com/office/officeart/2008/layout/VerticalCurvedList"/>
    <dgm:cxn modelId="{EE8DEAFC-720D-4FC4-A2E5-A0FCA5E2FE59}" type="presParOf" srcId="{75099F9A-BA30-4EB7-AF9C-7C0A7ADC9AAF}" destId="{7D24357E-56D9-4B24-858F-17960AD82058}" srcOrd="2" destOrd="0" presId="urn:microsoft.com/office/officeart/2008/layout/VerticalCurvedList"/>
    <dgm:cxn modelId="{D30390CA-BAE1-4EB2-BC98-78ABDAB5D470}" type="presParOf" srcId="{7D24357E-56D9-4B24-858F-17960AD82058}" destId="{DA52A85F-20DD-43F9-AA4C-FF14D9EA161A}" srcOrd="0" destOrd="0" presId="urn:microsoft.com/office/officeart/2008/layout/VerticalCurvedList"/>
    <dgm:cxn modelId="{23501461-25E8-44AA-BF01-D190F3681762}" type="presParOf" srcId="{75099F9A-BA30-4EB7-AF9C-7C0A7ADC9AAF}" destId="{2746A974-70EE-4000-BC94-7CDD9786DD53}" srcOrd="3" destOrd="0" presId="urn:microsoft.com/office/officeart/2008/layout/VerticalCurvedList"/>
    <dgm:cxn modelId="{B34BABB2-FC37-4ACA-A7A8-F9B28EF8D01C}" type="presParOf" srcId="{75099F9A-BA30-4EB7-AF9C-7C0A7ADC9AAF}" destId="{FDC3861E-660C-49DC-A253-284B82C914C4}" srcOrd="4" destOrd="0" presId="urn:microsoft.com/office/officeart/2008/layout/VerticalCurvedList"/>
    <dgm:cxn modelId="{720131BD-BCB2-4F57-936C-0C37155BF2A9}" type="presParOf" srcId="{FDC3861E-660C-49DC-A253-284B82C914C4}" destId="{6F210C26-B807-4350-B708-4A627DB6BA0E}" srcOrd="0" destOrd="0" presId="urn:microsoft.com/office/officeart/2008/layout/VerticalCurvedList"/>
    <dgm:cxn modelId="{73DEDF77-70FD-4C03-B01A-3C0B6BDF3ABE}" type="presParOf" srcId="{75099F9A-BA30-4EB7-AF9C-7C0A7ADC9AAF}" destId="{267CB15A-6D5B-4EAE-800F-3B5661CCEAA4}" srcOrd="5" destOrd="0" presId="urn:microsoft.com/office/officeart/2008/layout/VerticalCurvedList"/>
    <dgm:cxn modelId="{1340E15A-79B9-441D-8367-C5A58C47D878}" type="presParOf" srcId="{75099F9A-BA30-4EB7-AF9C-7C0A7ADC9AAF}" destId="{A8A03CBC-CCDA-4A1B-829D-3936D828B5BB}" srcOrd="6" destOrd="0" presId="urn:microsoft.com/office/officeart/2008/layout/VerticalCurvedList"/>
    <dgm:cxn modelId="{ECA3D455-9401-43AB-AF76-4199577B98BC}" type="presParOf" srcId="{A8A03CBC-CCDA-4A1B-829D-3936D828B5BB}" destId="{2AC04DC3-D019-4ED6-8562-A7BA79DA0625}" srcOrd="0" destOrd="0" presId="urn:microsoft.com/office/officeart/2008/layout/VerticalCurvedList"/>
    <dgm:cxn modelId="{CBAA5290-F455-408A-BA31-3B380E96DA39}" type="presParOf" srcId="{75099F9A-BA30-4EB7-AF9C-7C0A7ADC9AAF}" destId="{5F766EB0-69D1-4273-A45E-13E315CDB000}" srcOrd="7" destOrd="0" presId="urn:microsoft.com/office/officeart/2008/layout/VerticalCurvedList"/>
    <dgm:cxn modelId="{F51EE196-9589-442E-8411-DEC062FDBFB2}" type="presParOf" srcId="{75099F9A-BA30-4EB7-AF9C-7C0A7ADC9AAF}" destId="{7EBF424C-A902-44CB-824C-99EDA263DE1E}" srcOrd="8" destOrd="0" presId="urn:microsoft.com/office/officeart/2008/layout/VerticalCurvedList"/>
    <dgm:cxn modelId="{6E430E16-7AEA-446D-88F8-6F66D6F5A410}" type="presParOf" srcId="{7EBF424C-A902-44CB-824C-99EDA263DE1E}" destId="{2E0F319B-9BFD-495A-B8E7-5FD88EA2BF2A}"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A45C90A-D222-46E4-97B9-0EAD0B520FAF}"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zh-CN" altLang="en-US"/>
        </a:p>
      </dgm:t>
    </dgm:pt>
    <dgm:pt modelId="{E075F9B0-0B92-43D7-AB7D-F7024D0E2268}">
      <dgm:prSet phldrT="[文本]" custT="1"/>
      <dgm:spPr/>
      <dgm:t>
        <a:bodyPr/>
        <a:lstStyle/>
        <a:p>
          <a:r>
            <a:rPr lang="en-US" altLang="zh-CN" sz="2800" dirty="0" err="1">
              <a:latin typeface="微软雅黑" panose="020B0503020204020204" pitchFamily="34" charset="-122"/>
              <a:ea typeface="微软雅黑" panose="020B0503020204020204" pitchFamily="34" charset="-122"/>
            </a:rPr>
            <a:t>Whois</a:t>
          </a:r>
          <a:r>
            <a:rPr lang="zh-CN" altLang="en-US" sz="2800" dirty="0">
              <a:latin typeface="微软雅黑" panose="020B0503020204020204" pitchFamily="34" charset="-122"/>
              <a:ea typeface="微软雅黑" panose="020B0503020204020204" pitchFamily="34" charset="-122"/>
            </a:rPr>
            <a:t>可以获取的信息</a:t>
          </a:r>
        </a:p>
      </dgm:t>
    </dgm:pt>
    <dgm:pt modelId="{DDFF50BE-31BE-4F52-8D37-4C24B92561BE}" type="parTrans" cxnId="{A7DF7B07-63C3-4F11-80AB-6828F6AB030A}">
      <dgm:prSet/>
      <dgm:spPr/>
      <dgm:t>
        <a:bodyPr/>
        <a:lstStyle/>
        <a:p>
          <a:endParaRPr lang="zh-CN" altLang="en-US"/>
        </a:p>
      </dgm:t>
    </dgm:pt>
    <dgm:pt modelId="{804615F8-68ED-45EC-B121-8F38E1641C1D}" type="sibTrans" cxnId="{A7DF7B07-63C3-4F11-80AB-6828F6AB030A}">
      <dgm:prSet/>
      <dgm:spPr/>
      <dgm:t>
        <a:bodyPr/>
        <a:lstStyle/>
        <a:p>
          <a:endParaRPr lang="zh-CN" altLang="en-US"/>
        </a:p>
      </dgm:t>
    </dgm:pt>
    <dgm:pt modelId="{7C902286-6D7E-4A70-90CF-67AB2B933D93}">
      <dgm:prSet phldrT="[文本]"/>
      <dgm:spPr/>
      <dgm:t>
        <a:bodyPr/>
        <a:lstStyle/>
        <a:p>
          <a:r>
            <a:rPr lang="zh-CN" altLang="zh-CN" dirty="0">
              <a:latin typeface="微软雅黑" panose="020B0503020204020204" pitchFamily="34" charset="-122"/>
              <a:ea typeface="微软雅黑" panose="020B0503020204020204" pitchFamily="34" charset="-122"/>
            </a:rPr>
            <a:t>域名详细信息</a:t>
          </a:r>
          <a:endParaRPr lang="zh-CN" altLang="en-US" dirty="0">
            <a:latin typeface="微软雅黑" panose="020B0503020204020204" pitchFamily="34" charset="-122"/>
            <a:ea typeface="微软雅黑" panose="020B0503020204020204" pitchFamily="34" charset="-122"/>
          </a:endParaRPr>
        </a:p>
      </dgm:t>
    </dgm:pt>
    <dgm:pt modelId="{70596CDB-3C67-42CA-9D76-DDA6C69BB8B3}" type="parTrans" cxnId="{2756CF74-6C71-4075-AAA7-E81A3D374069}">
      <dgm:prSet/>
      <dgm:spPr/>
      <dgm:t>
        <a:bodyPr/>
        <a:lstStyle/>
        <a:p>
          <a:endParaRPr lang="zh-CN" altLang="en-US"/>
        </a:p>
      </dgm:t>
    </dgm:pt>
    <dgm:pt modelId="{A6E4EF44-BE53-4163-9C43-EF23C92884F6}" type="sibTrans" cxnId="{2756CF74-6C71-4075-AAA7-E81A3D374069}">
      <dgm:prSet/>
      <dgm:spPr/>
      <dgm:t>
        <a:bodyPr/>
        <a:lstStyle/>
        <a:p>
          <a:endParaRPr lang="zh-CN" altLang="en-US"/>
        </a:p>
      </dgm:t>
    </dgm:pt>
    <dgm:pt modelId="{7A9CF54A-A4A5-4C83-AFED-759F9E217C75}">
      <dgm:prSet phldrT="[文本]"/>
      <dgm:spPr/>
      <dgm:t>
        <a:bodyPr/>
        <a:lstStyle/>
        <a:p>
          <a:r>
            <a:rPr lang="zh-CN" altLang="en-US" dirty="0">
              <a:latin typeface="微软雅黑" panose="020B0503020204020204" pitchFamily="34" charset="-122"/>
              <a:ea typeface="微软雅黑" panose="020B0503020204020204" pitchFamily="34" charset="-122"/>
            </a:rPr>
            <a:t>最近更新记录</a:t>
          </a:r>
        </a:p>
      </dgm:t>
    </dgm:pt>
    <dgm:pt modelId="{0819056F-7CD5-4381-BF98-F4600FE38793}" type="parTrans" cxnId="{2C3104BF-4CD6-4E67-9A63-7FFDE091DA63}">
      <dgm:prSet/>
      <dgm:spPr/>
      <dgm:t>
        <a:bodyPr/>
        <a:lstStyle/>
        <a:p>
          <a:endParaRPr lang="zh-CN" altLang="en-US"/>
        </a:p>
      </dgm:t>
    </dgm:pt>
    <dgm:pt modelId="{E65E6106-965B-481C-AA68-0EE37C7657F1}" type="sibTrans" cxnId="{2C3104BF-4CD6-4E67-9A63-7FFDE091DA63}">
      <dgm:prSet/>
      <dgm:spPr/>
      <dgm:t>
        <a:bodyPr/>
        <a:lstStyle/>
        <a:p>
          <a:endParaRPr lang="zh-CN" altLang="en-US"/>
        </a:p>
      </dgm:t>
    </dgm:pt>
    <dgm:pt modelId="{771DA4BE-0F12-47FD-917E-5DDA9BEEF804}">
      <dgm:prSet phldrT="[文本]" custT="1"/>
      <dgm:spPr/>
      <dgm:t>
        <a:bodyPr/>
        <a:lstStyle/>
        <a:p>
          <a:r>
            <a:rPr lang="zh-CN" altLang="en-US" sz="2800" dirty="0">
              <a:latin typeface="微软雅黑" panose="020B0503020204020204" pitchFamily="34" charset="-122"/>
              <a:ea typeface="微软雅黑" panose="020B0503020204020204" pitchFamily="34" charset="-122"/>
            </a:rPr>
            <a:t>通过</a:t>
          </a:r>
          <a:r>
            <a:rPr lang="en-US" altLang="zh-CN" sz="2800" dirty="0" err="1">
              <a:latin typeface="微软雅黑" panose="020B0503020204020204" pitchFamily="34" charset="-122"/>
              <a:ea typeface="微软雅黑" panose="020B0503020204020204" pitchFamily="34" charset="-122"/>
            </a:rPr>
            <a:t>Whois</a:t>
          </a:r>
          <a:r>
            <a:rPr lang="zh-CN" altLang="en-US" sz="2800" dirty="0">
              <a:latin typeface="微软雅黑" panose="020B0503020204020204" pitchFamily="34" charset="-122"/>
              <a:ea typeface="微软雅黑" panose="020B0503020204020204" pitchFamily="34" charset="-122"/>
            </a:rPr>
            <a:t>信息可以？</a:t>
          </a:r>
        </a:p>
      </dgm:t>
    </dgm:pt>
    <dgm:pt modelId="{25E2A6B2-18C7-4B88-976C-68410E3C6DA9}" type="parTrans" cxnId="{9143BD1D-ECAD-4907-919D-9AD90DDD0C20}">
      <dgm:prSet/>
      <dgm:spPr/>
      <dgm:t>
        <a:bodyPr/>
        <a:lstStyle/>
        <a:p>
          <a:endParaRPr lang="zh-CN" altLang="en-US"/>
        </a:p>
      </dgm:t>
    </dgm:pt>
    <dgm:pt modelId="{F8E4CD48-A4C8-4DF9-AA55-5E632B8D1DFB}" type="sibTrans" cxnId="{9143BD1D-ECAD-4907-919D-9AD90DDD0C20}">
      <dgm:prSet/>
      <dgm:spPr/>
      <dgm:t>
        <a:bodyPr/>
        <a:lstStyle/>
        <a:p>
          <a:endParaRPr lang="zh-CN" altLang="en-US"/>
        </a:p>
      </dgm:t>
    </dgm:pt>
    <dgm:pt modelId="{F162E861-5B44-4661-ABB2-0AC2B91017D8}">
      <dgm:prSet phldrT="[文本]"/>
      <dgm:spPr/>
      <dgm:t>
        <a:bodyPr/>
        <a:lstStyle/>
        <a:p>
          <a:r>
            <a:rPr lang="zh-CN" altLang="en-US" dirty="0">
              <a:latin typeface="微软雅黑" panose="020B0503020204020204" pitchFamily="34" charset="-122"/>
              <a:ea typeface="微软雅黑" panose="020B0503020204020204" pitchFamily="34" charset="-122"/>
            </a:rPr>
            <a:t>绘制组织详细的网络拓扑图</a:t>
          </a:r>
        </a:p>
      </dgm:t>
    </dgm:pt>
    <dgm:pt modelId="{A52512E0-FEB8-45A2-AEC2-1498F5538463}" type="parTrans" cxnId="{7FB6638B-A739-4D0F-AE6D-B20451148412}">
      <dgm:prSet/>
      <dgm:spPr/>
      <dgm:t>
        <a:bodyPr/>
        <a:lstStyle/>
        <a:p>
          <a:endParaRPr lang="zh-CN" altLang="en-US"/>
        </a:p>
      </dgm:t>
    </dgm:pt>
    <dgm:pt modelId="{76836396-1FA9-444F-9EA8-778A0907919F}" type="sibTrans" cxnId="{7FB6638B-A739-4D0F-AE6D-B20451148412}">
      <dgm:prSet/>
      <dgm:spPr/>
      <dgm:t>
        <a:bodyPr/>
        <a:lstStyle/>
        <a:p>
          <a:endParaRPr lang="zh-CN" altLang="en-US"/>
        </a:p>
      </dgm:t>
    </dgm:pt>
    <dgm:pt modelId="{4A87C800-019B-430F-9A7E-99FD470AF2BD}">
      <dgm:prSet phldrT="[文本]"/>
      <dgm:spPr/>
      <dgm:t>
        <a:bodyPr/>
        <a:lstStyle/>
        <a:p>
          <a:r>
            <a:rPr lang="zh-CN" altLang="en-US" dirty="0">
              <a:latin typeface="微软雅黑" panose="020B0503020204020204" pitchFamily="34" charset="-122"/>
              <a:ea typeface="微软雅黑" panose="020B0503020204020204" pitchFamily="34" charset="-122"/>
            </a:rPr>
            <a:t>收集其他内网信息</a:t>
          </a:r>
        </a:p>
      </dgm:t>
    </dgm:pt>
    <dgm:pt modelId="{FFA711A7-0EEF-480A-A191-9D7E654FFDCB}" type="parTrans" cxnId="{2380D868-0708-4C19-BD31-25A366A84F9B}">
      <dgm:prSet/>
      <dgm:spPr/>
      <dgm:t>
        <a:bodyPr/>
        <a:lstStyle/>
        <a:p>
          <a:endParaRPr lang="zh-CN" altLang="en-US"/>
        </a:p>
      </dgm:t>
    </dgm:pt>
    <dgm:pt modelId="{D499FE81-282D-495A-A9F4-9569588A74AF}" type="sibTrans" cxnId="{2380D868-0708-4C19-BD31-25A366A84F9B}">
      <dgm:prSet/>
      <dgm:spPr/>
      <dgm:t>
        <a:bodyPr/>
        <a:lstStyle/>
        <a:p>
          <a:endParaRPr lang="zh-CN" altLang="en-US"/>
        </a:p>
      </dgm:t>
    </dgm:pt>
    <dgm:pt modelId="{E2C6D24C-083F-48FF-86EA-B5E7BB5FF02D}">
      <dgm:prSet phldrT="[文本]"/>
      <dgm:spPr/>
      <dgm:t>
        <a:bodyPr/>
        <a:lstStyle/>
        <a:p>
          <a:r>
            <a:rPr lang="zh-CN" altLang="en-US" dirty="0">
              <a:latin typeface="微软雅黑" panose="020B0503020204020204" pitchFamily="34" charset="-122"/>
              <a:ea typeface="微软雅黑" panose="020B0503020204020204" pitchFamily="34" charset="-122"/>
            </a:rPr>
            <a:t>过期记录</a:t>
          </a:r>
        </a:p>
      </dgm:t>
    </dgm:pt>
    <dgm:pt modelId="{30F50AAE-0CB2-4092-A0DC-3F9F36CCD46A}" type="parTrans" cxnId="{17639914-8C59-49C0-AA47-F80802300C70}">
      <dgm:prSet/>
      <dgm:spPr/>
      <dgm:t>
        <a:bodyPr/>
        <a:lstStyle/>
        <a:p>
          <a:endParaRPr lang="zh-CN" altLang="en-US"/>
        </a:p>
      </dgm:t>
    </dgm:pt>
    <dgm:pt modelId="{803D963F-5F8F-4048-BDB8-B9E22F3C9D50}" type="sibTrans" cxnId="{17639914-8C59-49C0-AA47-F80802300C70}">
      <dgm:prSet/>
      <dgm:spPr/>
      <dgm:t>
        <a:bodyPr/>
        <a:lstStyle/>
        <a:p>
          <a:endParaRPr lang="zh-CN" altLang="en-US"/>
        </a:p>
      </dgm:t>
    </dgm:pt>
    <dgm:pt modelId="{82E64833-BD67-4281-95F7-92FC24E9E7B6}">
      <dgm:prSet phldrT="[文本]"/>
      <dgm:spPr/>
      <dgm:t>
        <a:bodyPr/>
        <a:lstStyle/>
        <a:p>
          <a:r>
            <a:rPr lang="zh-CN" altLang="zh-CN" dirty="0">
              <a:latin typeface="微软雅黑" panose="020B0503020204020204" pitchFamily="34" charset="-122"/>
              <a:ea typeface="微软雅黑" panose="020B0503020204020204" pitchFamily="34" charset="-122"/>
            </a:rPr>
            <a:t>域名</a:t>
          </a:r>
          <a:r>
            <a:rPr lang="zh-CN" altLang="en-US" dirty="0">
              <a:latin typeface="微软雅黑" panose="020B0503020204020204" pitchFamily="34" charset="-122"/>
              <a:ea typeface="微软雅黑" panose="020B0503020204020204" pitchFamily="34" charset="-122"/>
            </a:rPr>
            <a:t>所有者的联系方式</a:t>
          </a:r>
        </a:p>
      </dgm:t>
    </dgm:pt>
    <dgm:pt modelId="{B1FD4F4F-9F44-4118-9224-85F9F3CE3AF9}" type="parTrans" cxnId="{8BEB25B7-E335-40DF-BF55-3A98B6DBE002}">
      <dgm:prSet/>
      <dgm:spPr/>
      <dgm:t>
        <a:bodyPr/>
        <a:lstStyle/>
        <a:p>
          <a:endParaRPr lang="zh-CN" altLang="en-US"/>
        </a:p>
      </dgm:t>
    </dgm:pt>
    <dgm:pt modelId="{EB4E9E37-E40D-4ACE-9236-FC24EA602E2A}" type="sibTrans" cxnId="{8BEB25B7-E335-40DF-BF55-3A98B6DBE002}">
      <dgm:prSet/>
      <dgm:spPr/>
      <dgm:t>
        <a:bodyPr/>
        <a:lstStyle/>
        <a:p>
          <a:endParaRPr lang="zh-CN" altLang="en-US"/>
        </a:p>
      </dgm:t>
    </dgm:pt>
    <dgm:pt modelId="{7DDD6871-7262-4204-A345-32380C80BCFD}">
      <dgm:prSet phldrT="[文本]"/>
      <dgm:spPr/>
      <dgm:t>
        <a:bodyPr/>
        <a:lstStyle/>
        <a:p>
          <a:r>
            <a:rPr lang="zh-CN" altLang="zh-CN" dirty="0">
              <a:latin typeface="微软雅黑" panose="020B0503020204020204" pitchFamily="34" charset="-122"/>
              <a:ea typeface="微软雅黑" panose="020B0503020204020204" pitchFamily="34" charset="-122"/>
            </a:rPr>
            <a:t>域名服务器</a:t>
          </a:r>
          <a:endParaRPr lang="zh-CN" altLang="en-US" dirty="0">
            <a:latin typeface="微软雅黑" panose="020B0503020204020204" pitchFamily="34" charset="-122"/>
            <a:ea typeface="微软雅黑" panose="020B0503020204020204" pitchFamily="34" charset="-122"/>
          </a:endParaRPr>
        </a:p>
      </dgm:t>
    </dgm:pt>
    <dgm:pt modelId="{4239F161-C49D-446B-848C-8B8AD84F3A58}" type="parTrans" cxnId="{96E2F78C-0A66-4C96-B160-2F09162F0A6D}">
      <dgm:prSet/>
      <dgm:spPr/>
      <dgm:t>
        <a:bodyPr/>
        <a:lstStyle/>
        <a:p>
          <a:endParaRPr lang="zh-CN" altLang="en-US"/>
        </a:p>
      </dgm:t>
    </dgm:pt>
    <dgm:pt modelId="{03D7B3A2-890E-4747-9858-049A344FBEC0}" type="sibTrans" cxnId="{96E2F78C-0A66-4C96-B160-2F09162F0A6D}">
      <dgm:prSet/>
      <dgm:spPr/>
      <dgm:t>
        <a:bodyPr/>
        <a:lstStyle/>
        <a:p>
          <a:endParaRPr lang="zh-CN" altLang="en-US"/>
        </a:p>
      </dgm:t>
    </dgm:pt>
    <dgm:pt modelId="{6B38BFEF-F17E-4246-BC89-46F344529060}">
      <dgm:prSet phldrT="[文本]"/>
      <dgm:spPr/>
      <dgm:t>
        <a:bodyPr/>
        <a:lstStyle/>
        <a:p>
          <a:r>
            <a:rPr lang="zh-CN" altLang="en-US" dirty="0">
              <a:latin typeface="微软雅黑" panose="020B0503020204020204" pitchFamily="34" charset="-122"/>
              <a:ea typeface="微软雅黑" panose="020B0503020204020204" pitchFamily="34" charset="-122"/>
            </a:rPr>
            <a:t>网络</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地址范围</a:t>
          </a:r>
        </a:p>
      </dgm:t>
    </dgm:pt>
    <dgm:pt modelId="{A2D91EE9-94C5-4510-9F95-2361AD942779}" type="parTrans" cxnId="{3642FBF8-092E-4FF6-BA12-29A520D43361}">
      <dgm:prSet/>
      <dgm:spPr/>
      <dgm:t>
        <a:bodyPr/>
        <a:lstStyle/>
        <a:p>
          <a:endParaRPr lang="zh-CN" altLang="en-US"/>
        </a:p>
      </dgm:t>
    </dgm:pt>
    <dgm:pt modelId="{25B2D538-ACD8-40E8-BA52-E85FE0FBF20B}" type="sibTrans" cxnId="{3642FBF8-092E-4FF6-BA12-29A520D43361}">
      <dgm:prSet/>
      <dgm:spPr/>
      <dgm:t>
        <a:bodyPr/>
        <a:lstStyle/>
        <a:p>
          <a:endParaRPr lang="zh-CN" altLang="en-US"/>
        </a:p>
      </dgm:t>
    </dgm:pt>
    <dgm:pt modelId="{EA3C52C3-83AF-4851-8394-1FDF74BD0FF8}">
      <dgm:prSet phldrT="[文本]"/>
      <dgm:spPr/>
      <dgm:t>
        <a:bodyPr/>
        <a:lstStyle/>
        <a:p>
          <a:r>
            <a:rPr lang="zh-CN" altLang="zh-CN" dirty="0">
              <a:latin typeface="微软雅黑" panose="020B0503020204020204" pitchFamily="34" charset="-122"/>
              <a:ea typeface="微软雅黑" panose="020B0503020204020204" pitchFamily="34" charset="-122"/>
            </a:rPr>
            <a:t>域名创建时间</a:t>
          </a:r>
          <a:endParaRPr lang="zh-CN" altLang="en-US" dirty="0">
            <a:latin typeface="微软雅黑" panose="020B0503020204020204" pitchFamily="34" charset="-122"/>
            <a:ea typeface="微软雅黑" panose="020B0503020204020204" pitchFamily="34" charset="-122"/>
          </a:endParaRPr>
        </a:p>
      </dgm:t>
    </dgm:pt>
    <dgm:pt modelId="{B24BC062-BA87-4835-9C7E-E751D69A9664}" type="parTrans" cxnId="{E0D7E5D1-A53C-4B56-A583-6D9360F3008A}">
      <dgm:prSet/>
      <dgm:spPr/>
      <dgm:t>
        <a:bodyPr/>
        <a:lstStyle/>
        <a:p>
          <a:endParaRPr lang="zh-CN" altLang="en-US"/>
        </a:p>
      </dgm:t>
    </dgm:pt>
    <dgm:pt modelId="{FB8C33F3-EBB8-4645-B219-8C46CF59738F}" type="sibTrans" cxnId="{E0D7E5D1-A53C-4B56-A583-6D9360F3008A}">
      <dgm:prSet/>
      <dgm:spPr/>
      <dgm:t>
        <a:bodyPr/>
        <a:lstStyle/>
        <a:p>
          <a:endParaRPr lang="zh-CN" altLang="en-US"/>
        </a:p>
      </dgm:t>
    </dgm:pt>
    <dgm:pt modelId="{9E01BF62-615E-4001-859E-2B33AD7F4911}">
      <dgm:prSet phldrT="[文本]"/>
      <dgm:spPr/>
      <dgm:t>
        <a:bodyPr/>
        <a:lstStyle/>
        <a:p>
          <a:r>
            <a:rPr lang="zh-CN" altLang="en-US" dirty="0">
              <a:latin typeface="微软雅黑" panose="020B0503020204020204" pitchFamily="34" charset="-122"/>
              <a:ea typeface="微软雅黑" panose="020B0503020204020204" pitchFamily="34" charset="-122"/>
            </a:rPr>
            <a:t>收集可以用来进行社会工程学的个人信息</a:t>
          </a:r>
        </a:p>
      </dgm:t>
    </dgm:pt>
    <dgm:pt modelId="{0E10C346-058D-4E12-84BE-FC280908B413}" type="parTrans" cxnId="{24E83C80-54F5-4043-BF2D-708F7F9926DF}">
      <dgm:prSet/>
      <dgm:spPr/>
      <dgm:t>
        <a:bodyPr/>
        <a:lstStyle/>
        <a:p>
          <a:endParaRPr lang="zh-CN" altLang="en-US"/>
        </a:p>
      </dgm:t>
    </dgm:pt>
    <dgm:pt modelId="{E38276AD-A7AA-4534-86A7-2078AD5BE9E2}" type="sibTrans" cxnId="{24E83C80-54F5-4043-BF2D-708F7F9926DF}">
      <dgm:prSet/>
      <dgm:spPr/>
      <dgm:t>
        <a:bodyPr/>
        <a:lstStyle/>
        <a:p>
          <a:endParaRPr lang="zh-CN" altLang="en-US"/>
        </a:p>
      </dgm:t>
    </dgm:pt>
    <dgm:pt modelId="{13C520CF-E4C2-4794-89F0-DE6F041F9627}" type="pres">
      <dgm:prSet presAssocID="{7A45C90A-D222-46E4-97B9-0EAD0B520FAF}" presName="theList" presStyleCnt="0">
        <dgm:presLayoutVars>
          <dgm:dir/>
          <dgm:animLvl val="lvl"/>
          <dgm:resizeHandles val="exact"/>
        </dgm:presLayoutVars>
      </dgm:prSet>
      <dgm:spPr/>
      <dgm:t>
        <a:bodyPr/>
        <a:lstStyle/>
        <a:p>
          <a:endParaRPr lang="zh-CN" altLang="en-US"/>
        </a:p>
      </dgm:t>
    </dgm:pt>
    <dgm:pt modelId="{8374B563-361A-4C55-B1B1-03C299A7AA2F}" type="pres">
      <dgm:prSet presAssocID="{E075F9B0-0B92-43D7-AB7D-F7024D0E2268}" presName="compNode" presStyleCnt="0"/>
      <dgm:spPr/>
    </dgm:pt>
    <dgm:pt modelId="{313DA238-DD9B-4E64-8210-133EF8C5022E}" type="pres">
      <dgm:prSet presAssocID="{E075F9B0-0B92-43D7-AB7D-F7024D0E2268}" presName="aNode" presStyleLbl="bgShp" presStyleIdx="0" presStyleCnt="2"/>
      <dgm:spPr/>
      <dgm:t>
        <a:bodyPr/>
        <a:lstStyle/>
        <a:p>
          <a:endParaRPr lang="zh-CN" altLang="en-US"/>
        </a:p>
      </dgm:t>
    </dgm:pt>
    <dgm:pt modelId="{20E683DA-443D-4CF2-B248-A125CAF9A80E}" type="pres">
      <dgm:prSet presAssocID="{E075F9B0-0B92-43D7-AB7D-F7024D0E2268}" presName="textNode" presStyleLbl="bgShp" presStyleIdx="0" presStyleCnt="2"/>
      <dgm:spPr/>
      <dgm:t>
        <a:bodyPr/>
        <a:lstStyle/>
        <a:p>
          <a:endParaRPr lang="zh-CN" altLang="en-US"/>
        </a:p>
      </dgm:t>
    </dgm:pt>
    <dgm:pt modelId="{E48BC302-BDAB-4662-A983-6F621475132D}" type="pres">
      <dgm:prSet presAssocID="{E075F9B0-0B92-43D7-AB7D-F7024D0E2268}" presName="compChildNode" presStyleCnt="0"/>
      <dgm:spPr/>
    </dgm:pt>
    <dgm:pt modelId="{D54487A0-012C-40AC-8D39-A234FCF86399}" type="pres">
      <dgm:prSet presAssocID="{E075F9B0-0B92-43D7-AB7D-F7024D0E2268}" presName="theInnerList" presStyleCnt="0"/>
      <dgm:spPr/>
    </dgm:pt>
    <dgm:pt modelId="{2459BC51-80E8-4A60-93E6-2D0A19D7FCB9}" type="pres">
      <dgm:prSet presAssocID="{7C902286-6D7E-4A70-90CF-67AB2B933D93}" presName="childNode" presStyleLbl="node1" presStyleIdx="0" presStyleCnt="10">
        <dgm:presLayoutVars>
          <dgm:bulletEnabled val="1"/>
        </dgm:presLayoutVars>
      </dgm:prSet>
      <dgm:spPr/>
      <dgm:t>
        <a:bodyPr/>
        <a:lstStyle/>
        <a:p>
          <a:endParaRPr lang="zh-CN" altLang="en-US"/>
        </a:p>
      </dgm:t>
    </dgm:pt>
    <dgm:pt modelId="{B520C90A-D634-4ED3-B2D4-0A243DA1DC7B}" type="pres">
      <dgm:prSet presAssocID="{7C902286-6D7E-4A70-90CF-67AB2B933D93}" presName="aSpace2" presStyleCnt="0"/>
      <dgm:spPr/>
    </dgm:pt>
    <dgm:pt modelId="{6940EE7D-9EC1-4086-9C20-070CC4C508FA}" type="pres">
      <dgm:prSet presAssocID="{82E64833-BD67-4281-95F7-92FC24E9E7B6}" presName="childNode" presStyleLbl="node1" presStyleIdx="1" presStyleCnt="10">
        <dgm:presLayoutVars>
          <dgm:bulletEnabled val="1"/>
        </dgm:presLayoutVars>
      </dgm:prSet>
      <dgm:spPr/>
      <dgm:t>
        <a:bodyPr/>
        <a:lstStyle/>
        <a:p>
          <a:endParaRPr lang="zh-CN" altLang="en-US"/>
        </a:p>
      </dgm:t>
    </dgm:pt>
    <dgm:pt modelId="{CB2A9B15-0438-4ECB-9322-46704F9F88E6}" type="pres">
      <dgm:prSet presAssocID="{82E64833-BD67-4281-95F7-92FC24E9E7B6}" presName="aSpace2" presStyleCnt="0"/>
      <dgm:spPr/>
    </dgm:pt>
    <dgm:pt modelId="{5897258B-D3FE-45B2-AA82-884C6FAD8681}" type="pres">
      <dgm:prSet presAssocID="{7DDD6871-7262-4204-A345-32380C80BCFD}" presName="childNode" presStyleLbl="node1" presStyleIdx="2" presStyleCnt="10">
        <dgm:presLayoutVars>
          <dgm:bulletEnabled val="1"/>
        </dgm:presLayoutVars>
      </dgm:prSet>
      <dgm:spPr/>
      <dgm:t>
        <a:bodyPr/>
        <a:lstStyle/>
        <a:p>
          <a:endParaRPr lang="zh-CN" altLang="en-US"/>
        </a:p>
      </dgm:t>
    </dgm:pt>
    <dgm:pt modelId="{5FF7961F-8344-4CAA-9D75-B0FE08BC278E}" type="pres">
      <dgm:prSet presAssocID="{7DDD6871-7262-4204-A345-32380C80BCFD}" presName="aSpace2" presStyleCnt="0"/>
      <dgm:spPr/>
    </dgm:pt>
    <dgm:pt modelId="{4DC8067C-46E4-491E-BFA7-26E95D73FC11}" type="pres">
      <dgm:prSet presAssocID="{6B38BFEF-F17E-4246-BC89-46F344529060}" presName="childNode" presStyleLbl="node1" presStyleIdx="3" presStyleCnt="10">
        <dgm:presLayoutVars>
          <dgm:bulletEnabled val="1"/>
        </dgm:presLayoutVars>
      </dgm:prSet>
      <dgm:spPr/>
      <dgm:t>
        <a:bodyPr/>
        <a:lstStyle/>
        <a:p>
          <a:endParaRPr lang="zh-CN" altLang="en-US"/>
        </a:p>
      </dgm:t>
    </dgm:pt>
    <dgm:pt modelId="{2A44FD0A-04C8-4A32-8186-D2BDC04A2D21}" type="pres">
      <dgm:prSet presAssocID="{6B38BFEF-F17E-4246-BC89-46F344529060}" presName="aSpace2" presStyleCnt="0"/>
      <dgm:spPr/>
    </dgm:pt>
    <dgm:pt modelId="{1D452E2E-63B3-423B-BB94-901D76A5EDD7}" type="pres">
      <dgm:prSet presAssocID="{EA3C52C3-83AF-4851-8394-1FDF74BD0FF8}" presName="childNode" presStyleLbl="node1" presStyleIdx="4" presStyleCnt="10">
        <dgm:presLayoutVars>
          <dgm:bulletEnabled val="1"/>
        </dgm:presLayoutVars>
      </dgm:prSet>
      <dgm:spPr/>
      <dgm:t>
        <a:bodyPr/>
        <a:lstStyle/>
        <a:p>
          <a:endParaRPr lang="zh-CN" altLang="en-US"/>
        </a:p>
      </dgm:t>
    </dgm:pt>
    <dgm:pt modelId="{FF6DF1B6-A246-4E42-BF77-44846700F314}" type="pres">
      <dgm:prSet presAssocID="{EA3C52C3-83AF-4851-8394-1FDF74BD0FF8}" presName="aSpace2" presStyleCnt="0"/>
      <dgm:spPr/>
    </dgm:pt>
    <dgm:pt modelId="{082099CE-B713-4122-ACDF-41FCE113430F}" type="pres">
      <dgm:prSet presAssocID="{E2C6D24C-083F-48FF-86EA-B5E7BB5FF02D}" presName="childNode" presStyleLbl="node1" presStyleIdx="5" presStyleCnt="10">
        <dgm:presLayoutVars>
          <dgm:bulletEnabled val="1"/>
        </dgm:presLayoutVars>
      </dgm:prSet>
      <dgm:spPr/>
      <dgm:t>
        <a:bodyPr/>
        <a:lstStyle/>
        <a:p>
          <a:endParaRPr lang="zh-CN" altLang="en-US"/>
        </a:p>
      </dgm:t>
    </dgm:pt>
    <dgm:pt modelId="{FCF93EE1-2241-4A51-B4F7-C914F9A3448D}" type="pres">
      <dgm:prSet presAssocID="{E2C6D24C-083F-48FF-86EA-B5E7BB5FF02D}" presName="aSpace2" presStyleCnt="0"/>
      <dgm:spPr/>
    </dgm:pt>
    <dgm:pt modelId="{C57C248F-D562-4BB5-8E96-0AD45BB26D30}" type="pres">
      <dgm:prSet presAssocID="{7A9CF54A-A4A5-4C83-AFED-759F9E217C75}" presName="childNode" presStyleLbl="node1" presStyleIdx="6" presStyleCnt="10">
        <dgm:presLayoutVars>
          <dgm:bulletEnabled val="1"/>
        </dgm:presLayoutVars>
      </dgm:prSet>
      <dgm:spPr/>
      <dgm:t>
        <a:bodyPr/>
        <a:lstStyle/>
        <a:p>
          <a:endParaRPr lang="zh-CN" altLang="en-US"/>
        </a:p>
      </dgm:t>
    </dgm:pt>
    <dgm:pt modelId="{92020452-A73B-4C38-BD60-EAE677A69A41}" type="pres">
      <dgm:prSet presAssocID="{E075F9B0-0B92-43D7-AB7D-F7024D0E2268}" presName="aSpace" presStyleCnt="0"/>
      <dgm:spPr/>
    </dgm:pt>
    <dgm:pt modelId="{84CCF96E-A3AC-4ACE-96C3-F8693B6B155C}" type="pres">
      <dgm:prSet presAssocID="{771DA4BE-0F12-47FD-917E-5DDA9BEEF804}" presName="compNode" presStyleCnt="0"/>
      <dgm:spPr/>
    </dgm:pt>
    <dgm:pt modelId="{7D79150E-4A5A-4D91-9B2C-32983905CDCA}" type="pres">
      <dgm:prSet presAssocID="{771DA4BE-0F12-47FD-917E-5DDA9BEEF804}" presName="aNode" presStyleLbl="bgShp" presStyleIdx="1" presStyleCnt="2"/>
      <dgm:spPr/>
      <dgm:t>
        <a:bodyPr/>
        <a:lstStyle/>
        <a:p>
          <a:endParaRPr lang="zh-CN" altLang="en-US"/>
        </a:p>
      </dgm:t>
    </dgm:pt>
    <dgm:pt modelId="{CA4B810A-030F-4BD3-9987-ED2C60598393}" type="pres">
      <dgm:prSet presAssocID="{771DA4BE-0F12-47FD-917E-5DDA9BEEF804}" presName="textNode" presStyleLbl="bgShp" presStyleIdx="1" presStyleCnt="2"/>
      <dgm:spPr/>
      <dgm:t>
        <a:bodyPr/>
        <a:lstStyle/>
        <a:p>
          <a:endParaRPr lang="zh-CN" altLang="en-US"/>
        </a:p>
      </dgm:t>
    </dgm:pt>
    <dgm:pt modelId="{70B63B4A-C80A-4804-9B38-E3486CA25934}" type="pres">
      <dgm:prSet presAssocID="{771DA4BE-0F12-47FD-917E-5DDA9BEEF804}" presName="compChildNode" presStyleCnt="0"/>
      <dgm:spPr/>
    </dgm:pt>
    <dgm:pt modelId="{C74BE770-A4BC-47D2-B8FC-67725ACAC570}" type="pres">
      <dgm:prSet presAssocID="{771DA4BE-0F12-47FD-917E-5DDA9BEEF804}" presName="theInnerList" presStyleCnt="0"/>
      <dgm:spPr/>
    </dgm:pt>
    <dgm:pt modelId="{2C9151F6-9527-4A61-A8C6-0CF7270150D8}" type="pres">
      <dgm:prSet presAssocID="{F162E861-5B44-4661-ABB2-0AC2B91017D8}" presName="childNode" presStyleLbl="node1" presStyleIdx="7" presStyleCnt="10">
        <dgm:presLayoutVars>
          <dgm:bulletEnabled val="1"/>
        </dgm:presLayoutVars>
      </dgm:prSet>
      <dgm:spPr/>
      <dgm:t>
        <a:bodyPr/>
        <a:lstStyle/>
        <a:p>
          <a:endParaRPr lang="zh-CN" altLang="en-US"/>
        </a:p>
      </dgm:t>
    </dgm:pt>
    <dgm:pt modelId="{8E1F372E-161B-4332-8103-0F2C4194E7AA}" type="pres">
      <dgm:prSet presAssocID="{F162E861-5B44-4661-ABB2-0AC2B91017D8}" presName="aSpace2" presStyleCnt="0"/>
      <dgm:spPr/>
    </dgm:pt>
    <dgm:pt modelId="{88B4307F-9899-44E6-A84D-4829464D62CB}" type="pres">
      <dgm:prSet presAssocID="{9E01BF62-615E-4001-859E-2B33AD7F4911}" presName="childNode" presStyleLbl="node1" presStyleIdx="8" presStyleCnt="10">
        <dgm:presLayoutVars>
          <dgm:bulletEnabled val="1"/>
        </dgm:presLayoutVars>
      </dgm:prSet>
      <dgm:spPr/>
      <dgm:t>
        <a:bodyPr/>
        <a:lstStyle/>
        <a:p>
          <a:endParaRPr lang="zh-CN" altLang="en-US"/>
        </a:p>
      </dgm:t>
    </dgm:pt>
    <dgm:pt modelId="{B551BC76-1A89-4275-BC38-4712354184C8}" type="pres">
      <dgm:prSet presAssocID="{9E01BF62-615E-4001-859E-2B33AD7F4911}" presName="aSpace2" presStyleCnt="0"/>
      <dgm:spPr/>
    </dgm:pt>
    <dgm:pt modelId="{E9755621-1A8A-4591-8235-42C42358906A}" type="pres">
      <dgm:prSet presAssocID="{4A87C800-019B-430F-9A7E-99FD470AF2BD}" presName="childNode" presStyleLbl="node1" presStyleIdx="9" presStyleCnt="10">
        <dgm:presLayoutVars>
          <dgm:bulletEnabled val="1"/>
        </dgm:presLayoutVars>
      </dgm:prSet>
      <dgm:spPr/>
      <dgm:t>
        <a:bodyPr/>
        <a:lstStyle/>
        <a:p>
          <a:endParaRPr lang="zh-CN" altLang="en-US"/>
        </a:p>
      </dgm:t>
    </dgm:pt>
  </dgm:ptLst>
  <dgm:cxnLst>
    <dgm:cxn modelId="{70552FF5-C782-4E2F-9FA2-8093E9B61FB1}" type="presOf" srcId="{7C902286-6D7E-4A70-90CF-67AB2B933D93}" destId="{2459BC51-80E8-4A60-93E6-2D0A19D7FCB9}" srcOrd="0" destOrd="0" presId="urn:microsoft.com/office/officeart/2005/8/layout/lProcess2"/>
    <dgm:cxn modelId="{C84C846C-1B30-4E88-BE3D-6E92AD8F4D91}" type="presOf" srcId="{7DDD6871-7262-4204-A345-32380C80BCFD}" destId="{5897258B-D3FE-45B2-AA82-884C6FAD8681}" srcOrd="0" destOrd="0" presId="urn:microsoft.com/office/officeart/2005/8/layout/lProcess2"/>
    <dgm:cxn modelId="{ECABE13B-6F2E-426E-8157-3FB8E43C4FE7}" type="presOf" srcId="{7A9CF54A-A4A5-4C83-AFED-759F9E217C75}" destId="{C57C248F-D562-4BB5-8E96-0AD45BB26D30}" srcOrd="0" destOrd="0" presId="urn:microsoft.com/office/officeart/2005/8/layout/lProcess2"/>
    <dgm:cxn modelId="{55D13E16-2CBB-418B-BC1A-537F8389D178}" type="presOf" srcId="{9E01BF62-615E-4001-859E-2B33AD7F4911}" destId="{88B4307F-9899-44E6-A84D-4829464D62CB}" srcOrd="0" destOrd="0" presId="urn:microsoft.com/office/officeart/2005/8/layout/lProcess2"/>
    <dgm:cxn modelId="{2C3104BF-4CD6-4E67-9A63-7FFDE091DA63}" srcId="{E075F9B0-0B92-43D7-AB7D-F7024D0E2268}" destId="{7A9CF54A-A4A5-4C83-AFED-759F9E217C75}" srcOrd="6" destOrd="0" parTransId="{0819056F-7CD5-4381-BF98-F4600FE38793}" sibTransId="{E65E6106-965B-481C-AA68-0EE37C7657F1}"/>
    <dgm:cxn modelId="{EB1F3D88-98A8-4DB1-A805-5903FD7AA975}" type="presOf" srcId="{82E64833-BD67-4281-95F7-92FC24E9E7B6}" destId="{6940EE7D-9EC1-4086-9C20-070CC4C508FA}" srcOrd="0" destOrd="0" presId="urn:microsoft.com/office/officeart/2005/8/layout/lProcess2"/>
    <dgm:cxn modelId="{9143BD1D-ECAD-4907-919D-9AD90DDD0C20}" srcId="{7A45C90A-D222-46E4-97B9-0EAD0B520FAF}" destId="{771DA4BE-0F12-47FD-917E-5DDA9BEEF804}" srcOrd="1" destOrd="0" parTransId="{25E2A6B2-18C7-4B88-976C-68410E3C6DA9}" sibTransId="{F8E4CD48-A4C8-4DF9-AA55-5E632B8D1DFB}"/>
    <dgm:cxn modelId="{2380D868-0708-4C19-BD31-25A366A84F9B}" srcId="{771DA4BE-0F12-47FD-917E-5DDA9BEEF804}" destId="{4A87C800-019B-430F-9A7E-99FD470AF2BD}" srcOrd="2" destOrd="0" parTransId="{FFA711A7-0EEF-480A-A191-9D7E654FFDCB}" sibTransId="{D499FE81-282D-495A-A9F4-9569588A74AF}"/>
    <dgm:cxn modelId="{24E83C80-54F5-4043-BF2D-708F7F9926DF}" srcId="{771DA4BE-0F12-47FD-917E-5DDA9BEEF804}" destId="{9E01BF62-615E-4001-859E-2B33AD7F4911}" srcOrd="1" destOrd="0" parTransId="{0E10C346-058D-4E12-84BE-FC280908B413}" sibTransId="{E38276AD-A7AA-4534-86A7-2078AD5BE9E2}"/>
    <dgm:cxn modelId="{7FB6638B-A739-4D0F-AE6D-B20451148412}" srcId="{771DA4BE-0F12-47FD-917E-5DDA9BEEF804}" destId="{F162E861-5B44-4661-ABB2-0AC2B91017D8}" srcOrd="0" destOrd="0" parTransId="{A52512E0-FEB8-45A2-AEC2-1498F5538463}" sibTransId="{76836396-1FA9-444F-9EA8-778A0907919F}"/>
    <dgm:cxn modelId="{3642FBF8-092E-4FF6-BA12-29A520D43361}" srcId="{E075F9B0-0B92-43D7-AB7D-F7024D0E2268}" destId="{6B38BFEF-F17E-4246-BC89-46F344529060}" srcOrd="3" destOrd="0" parTransId="{A2D91EE9-94C5-4510-9F95-2361AD942779}" sibTransId="{25B2D538-ACD8-40E8-BA52-E85FE0FBF20B}"/>
    <dgm:cxn modelId="{D197C30E-6212-4FA2-974E-BB4F4C687574}" type="presOf" srcId="{771DA4BE-0F12-47FD-917E-5DDA9BEEF804}" destId="{7D79150E-4A5A-4D91-9B2C-32983905CDCA}" srcOrd="0" destOrd="0" presId="urn:microsoft.com/office/officeart/2005/8/layout/lProcess2"/>
    <dgm:cxn modelId="{A7DF7B07-63C3-4F11-80AB-6828F6AB030A}" srcId="{7A45C90A-D222-46E4-97B9-0EAD0B520FAF}" destId="{E075F9B0-0B92-43D7-AB7D-F7024D0E2268}" srcOrd="0" destOrd="0" parTransId="{DDFF50BE-31BE-4F52-8D37-4C24B92561BE}" sibTransId="{804615F8-68ED-45EC-B121-8F38E1641C1D}"/>
    <dgm:cxn modelId="{C465F4A2-9336-4FD1-97BD-1F9FFBDD6EA8}" type="presOf" srcId="{E075F9B0-0B92-43D7-AB7D-F7024D0E2268}" destId="{20E683DA-443D-4CF2-B248-A125CAF9A80E}" srcOrd="1" destOrd="0" presId="urn:microsoft.com/office/officeart/2005/8/layout/lProcess2"/>
    <dgm:cxn modelId="{8BEB25B7-E335-40DF-BF55-3A98B6DBE002}" srcId="{E075F9B0-0B92-43D7-AB7D-F7024D0E2268}" destId="{82E64833-BD67-4281-95F7-92FC24E9E7B6}" srcOrd="1" destOrd="0" parTransId="{B1FD4F4F-9F44-4118-9224-85F9F3CE3AF9}" sibTransId="{EB4E9E37-E40D-4ACE-9236-FC24EA602E2A}"/>
    <dgm:cxn modelId="{BEB493BA-4121-4FF7-8F8B-36F97BD4F7EC}" type="presOf" srcId="{771DA4BE-0F12-47FD-917E-5DDA9BEEF804}" destId="{CA4B810A-030F-4BD3-9987-ED2C60598393}" srcOrd="1" destOrd="0" presId="urn:microsoft.com/office/officeart/2005/8/layout/lProcess2"/>
    <dgm:cxn modelId="{2756CF74-6C71-4075-AAA7-E81A3D374069}" srcId="{E075F9B0-0B92-43D7-AB7D-F7024D0E2268}" destId="{7C902286-6D7E-4A70-90CF-67AB2B933D93}" srcOrd="0" destOrd="0" parTransId="{70596CDB-3C67-42CA-9D76-DDA6C69BB8B3}" sibTransId="{A6E4EF44-BE53-4163-9C43-EF23C92884F6}"/>
    <dgm:cxn modelId="{EF56FBBA-FD71-443E-BED1-DA6BC2C250A7}" type="presOf" srcId="{EA3C52C3-83AF-4851-8394-1FDF74BD0FF8}" destId="{1D452E2E-63B3-423B-BB94-901D76A5EDD7}" srcOrd="0" destOrd="0" presId="urn:microsoft.com/office/officeart/2005/8/layout/lProcess2"/>
    <dgm:cxn modelId="{59740851-6CEB-42DD-8521-81C6819E21B6}" type="presOf" srcId="{7A45C90A-D222-46E4-97B9-0EAD0B520FAF}" destId="{13C520CF-E4C2-4794-89F0-DE6F041F9627}" srcOrd="0" destOrd="0" presId="urn:microsoft.com/office/officeart/2005/8/layout/lProcess2"/>
    <dgm:cxn modelId="{BC814BE0-8FDC-4939-B34B-88D27C1E3A93}" type="presOf" srcId="{E2C6D24C-083F-48FF-86EA-B5E7BB5FF02D}" destId="{082099CE-B713-4122-ACDF-41FCE113430F}" srcOrd="0" destOrd="0" presId="urn:microsoft.com/office/officeart/2005/8/layout/lProcess2"/>
    <dgm:cxn modelId="{96E2F78C-0A66-4C96-B160-2F09162F0A6D}" srcId="{E075F9B0-0B92-43D7-AB7D-F7024D0E2268}" destId="{7DDD6871-7262-4204-A345-32380C80BCFD}" srcOrd="2" destOrd="0" parTransId="{4239F161-C49D-446B-848C-8B8AD84F3A58}" sibTransId="{03D7B3A2-890E-4747-9858-049A344FBEC0}"/>
    <dgm:cxn modelId="{E0D7E5D1-A53C-4B56-A583-6D9360F3008A}" srcId="{E075F9B0-0B92-43D7-AB7D-F7024D0E2268}" destId="{EA3C52C3-83AF-4851-8394-1FDF74BD0FF8}" srcOrd="4" destOrd="0" parTransId="{B24BC062-BA87-4835-9C7E-E751D69A9664}" sibTransId="{FB8C33F3-EBB8-4645-B219-8C46CF59738F}"/>
    <dgm:cxn modelId="{2C4AE5DB-CD8D-4CBD-B253-AE3469D63287}" type="presOf" srcId="{E075F9B0-0B92-43D7-AB7D-F7024D0E2268}" destId="{313DA238-DD9B-4E64-8210-133EF8C5022E}" srcOrd="0" destOrd="0" presId="urn:microsoft.com/office/officeart/2005/8/layout/lProcess2"/>
    <dgm:cxn modelId="{C956B0AD-A0AD-4E68-9072-A87475ED8BFA}" type="presOf" srcId="{F162E861-5B44-4661-ABB2-0AC2B91017D8}" destId="{2C9151F6-9527-4A61-A8C6-0CF7270150D8}" srcOrd="0" destOrd="0" presId="urn:microsoft.com/office/officeart/2005/8/layout/lProcess2"/>
    <dgm:cxn modelId="{17639914-8C59-49C0-AA47-F80802300C70}" srcId="{E075F9B0-0B92-43D7-AB7D-F7024D0E2268}" destId="{E2C6D24C-083F-48FF-86EA-B5E7BB5FF02D}" srcOrd="5" destOrd="0" parTransId="{30F50AAE-0CB2-4092-A0DC-3F9F36CCD46A}" sibTransId="{803D963F-5F8F-4048-BDB8-B9E22F3C9D50}"/>
    <dgm:cxn modelId="{0427F911-1DAC-41D6-ADA8-2DF7C459369D}" type="presOf" srcId="{4A87C800-019B-430F-9A7E-99FD470AF2BD}" destId="{E9755621-1A8A-4591-8235-42C42358906A}" srcOrd="0" destOrd="0" presId="urn:microsoft.com/office/officeart/2005/8/layout/lProcess2"/>
    <dgm:cxn modelId="{CE565454-C0AB-4A84-8621-02F1B64DB092}" type="presOf" srcId="{6B38BFEF-F17E-4246-BC89-46F344529060}" destId="{4DC8067C-46E4-491E-BFA7-26E95D73FC11}" srcOrd="0" destOrd="0" presId="urn:microsoft.com/office/officeart/2005/8/layout/lProcess2"/>
    <dgm:cxn modelId="{AD54572B-BB45-4013-A54D-C19A9F513CD3}" type="presParOf" srcId="{13C520CF-E4C2-4794-89F0-DE6F041F9627}" destId="{8374B563-361A-4C55-B1B1-03C299A7AA2F}" srcOrd="0" destOrd="0" presId="urn:microsoft.com/office/officeart/2005/8/layout/lProcess2"/>
    <dgm:cxn modelId="{73556611-7E49-443D-8763-F58938858475}" type="presParOf" srcId="{8374B563-361A-4C55-B1B1-03C299A7AA2F}" destId="{313DA238-DD9B-4E64-8210-133EF8C5022E}" srcOrd="0" destOrd="0" presId="urn:microsoft.com/office/officeart/2005/8/layout/lProcess2"/>
    <dgm:cxn modelId="{F9B5762A-1597-4DC1-90DE-5E7D934BF52D}" type="presParOf" srcId="{8374B563-361A-4C55-B1B1-03C299A7AA2F}" destId="{20E683DA-443D-4CF2-B248-A125CAF9A80E}" srcOrd="1" destOrd="0" presId="urn:microsoft.com/office/officeart/2005/8/layout/lProcess2"/>
    <dgm:cxn modelId="{359E573B-A561-41B9-B8AE-B5155C9857D0}" type="presParOf" srcId="{8374B563-361A-4C55-B1B1-03C299A7AA2F}" destId="{E48BC302-BDAB-4662-A983-6F621475132D}" srcOrd="2" destOrd="0" presId="urn:microsoft.com/office/officeart/2005/8/layout/lProcess2"/>
    <dgm:cxn modelId="{81C76479-F93D-42E9-AE3B-89FE2E58DCB5}" type="presParOf" srcId="{E48BC302-BDAB-4662-A983-6F621475132D}" destId="{D54487A0-012C-40AC-8D39-A234FCF86399}" srcOrd="0" destOrd="0" presId="urn:microsoft.com/office/officeart/2005/8/layout/lProcess2"/>
    <dgm:cxn modelId="{B2ABF2D6-0E43-4960-9362-00B1173957D9}" type="presParOf" srcId="{D54487A0-012C-40AC-8D39-A234FCF86399}" destId="{2459BC51-80E8-4A60-93E6-2D0A19D7FCB9}" srcOrd="0" destOrd="0" presId="urn:microsoft.com/office/officeart/2005/8/layout/lProcess2"/>
    <dgm:cxn modelId="{E955671D-A259-485F-B12E-5D70E9546C1D}" type="presParOf" srcId="{D54487A0-012C-40AC-8D39-A234FCF86399}" destId="{B520C90A-D634-4ED3-B2D4-0A243DA1DC7B}" srcOrd="1" destOrd="0" presId="urn:microsoft.com/office/officeart/2005/8/layout/lProcess2"/>
    <dgm:cxn modelId="{6F6136A3-18B5-4809-9664-35FF74568AC3}" type="presParOf" srcId="{D54487A0-012C-40AC-8D39-A234FCF86399}" destId="{6940EE7D-9EC1-4086-9C20-070CC4C508FA}" srcOrd="2" destOrd="0" presId="urn:microsoft.com/office/officeart/2005/8/layout/lProcess2"/>
    <dgm:cxn modelId="{492565A8-154E-4D03-A384-1553C122F89C}" type="presParOf" srcId="{D54487A0-012C-40AC-8D39-A234FCF86399}" destId="{CB2A9B15-0438-4ECB-9322-46704F9F88E6}" srcOrd="3" destOrd="0" presId="urn:microsoft.com/office/officeart/2005/8/layout/lProcess2"/>
    <dgm:cxn modelId="{62F8B88E-106A-4368-A1D1-AA5D9191B24B}" type="presParOf" srcId="{D54487A0-012C-40AC-8D39-A234FCF86399}" destId="{5897258B-D3FE-45B2-AA82-884C6FAD8681}" srcOrd="4" destOrd="0" presId="urn:microsoft.com/office/officeart/2005/8/layout/lProcess2"/>
    <dgm:cxn modelId="{B8F03544-0E71-466C-97D8-507BC5D75093}" type="presParOf" srcId="{D54487A0-012C-40AC-8D39-A234FCF86399}" destId="{5FF7961F-8344-4CAA-9D75-B0FE08BC278E}" srcOrd="5" destOrd="0" presId="urn:microsoft.com/office/officeart/2005/8/layout/lProcess2"/>
    <dgm:cxn modelId="{DF68C9C4-8EA8-4D47-84E2-D8F631045443}" type="presParOf" srcId="{D54487A0-012C-40AC-8D39-A234FCF86399}" destId="{4DC8067C-46E4-491E-BFA7-26E95D73FC11}" srcOrd="6" destOrd="0" presId="urn:microsoft.com/office/officeart/2005/8/layout/lProcess2"/>
    <dgm:cxn modelId="{A66F97EC-731D-44F3-9240-57D41D2956E8}" type="presParOf" srcId="{D54487A0-012C-40AC-8D39-A234FCF86399}" destId="{2A44FD0A-04C8-4A32-8186-D2BDC04A2D21}" srcOrd="7" destOrd="0" presId="urn:microsoft.com/office/officeart/2005/8/layout/lProcess2"/>
    <dgm:cxn modelId="{9D251C8B-6C16-4F98-BACD-A3F97C2713DF}" type="presParOf" srcId="{D54487A0-012C-40AC-8D39-A234FCF86399}" destId="{1D452E2E-63B3-423B-BB94-901D76A5EDD7}" srcOrd="8" destOrd="0" presId="urn:microsoft.com/office/officeart/2005/8/layout/lProcess2"/>
    <dgm:cxn modelId="{2F92088A-BB26-4EBF-ACF5-AA11D1AA07E5}" type="presParOf" srcId="{D54487A0-012C-40AC-8D39-A234FCF86399}" destId="{FF6DF1B6-A246-4E42-BF77-44846700F314}" srcOrd="9" destOrd="0" presId="urn:microsoft.com/office/officeart/2005/8/layout/lProcess2"/>
    <dgm:cxn modelId="{4E44E383-5AC7-4873-BCD2-F539843B330E}" type="presParOf" srcId="{D54487A0-012C-40AC-8D39-A234FCF86399}" destId="{082099CE-B713-4122-ACDF-41FCE113430F}" srcOrd="10" destOrd="0" presId="urn:microsoft.com/office/officeart/2005/8/layout/lProcess2"/>
    <dgm:cxn modelId="{C8B514FE-BC2D-4CB8-9CC9-7945BFE3BCF4}" type="presParOf" srcId="{D54487A0-012C-40AC-8D39-A234FCF86399}" destId="{FCF93EE1-2241-4A51-B4F7-C914F9A3448D}" srcOrd="11" destOrd="0" presId="urn:microsoft.com/office/officeart/2005/8/layout/lProcess2"/>
    <dgm:cxn modelId="{FA00D969-27ED-4DFB-B453-34109223EA05}" type="presParOf" srcId="{D54487A0-012C-40AC-8D39-A234FCF86399}" destId="{C57C248F-D562-4BB5-8E96-0AD45BB26D30}" srcOrd="12" destOrd="0" presId="urn:microsoft.com/office/officeart/2005/8/layout/lProcess2"/>
    <dgm:cxn modelId="{A4C469B0-218A-4D07-AFAF-D284E87AC8C7}" type="presParOf" srcId="{13C520CF-E4C2-4794-89F0-DE6F041F9627}" destId="{92020452-A73B-4C38-BD60-EAE677A69A41}" srcOrd="1" destOrd="0" presId="urn:microsoft.com/office/officeart/2005/8/layout/lProcess2"/>
    <dgm:cxn modelId="{1E2831A4-CB69-42B1-8A33-94106F35DF86}" type="presParOf" srcId="{13C520CF-E4C2-4794-89F0-DE6F041F9627}" destId="{84CCF96E-A3AC-4ACE-96C3-F8693B6B155C}" srcOrd="2" destOrd="0" presId="urn:microsoft.com/office/officeart/2005/8/layout/lProcess2"/>
    <dgm:cxn modelId="{639B9327-8587-46C0-B9EC-03092273C3B4}" type="presParOf" srcId="{84CCF96E-A3AC-4ACE-96C3-F8693B6B155C}" destId="{7D79150E-4A5A-4D91-9B2C-32983905CDCA}" srcOrd="0" destOrd="0" presId="urn:microsoft.com/office/officeart/2005/8/layout/lProcess2"/>
    <dgm:cxn modelId="{6A0762C1-6181-4D74-A100-8776FB0EC922}" type="presParOf" srcId="{84CCF96E-A3AC-4ACE-96C3-F8693B6B155C}" destId="{CA4B810A-030F-4BD3-9987-ED2C60598393}" srcOrd="1" destOrd="0" presId="urn:microsoft.com/office/officeart/2005/8/layout/lProcess2"/>
    <dgm:cxn modelId="{0B474049-FA60-4083-8CE2-1D2DE82E474B}" type="presParOf" srcId="{84CCF96E-A3AC-4ACE-96C3-F8693B6B155C}" destId="{70B63B4A-C80A-4804-9B38-E3486CA25934}" srcOrd="2" destOrd="0" presId="urn:microsoft.com/office/officeart/2005/8/layout/lProcess2"/>
    <dgm:cxn modelId="{4F1266B1-EC30-4E6C-BCD1-41E8C4F6909C}" type="presParOf" srcId="{70B63B4A-C80A-4804-9B38-E3486CA25934}" destId="{C74BE770-A4BC-47D2-B8FC-67725ACAC570}" srcOrd="0" destOrd="0" presId="urn:microsoft.com/office/officeart/2005/8/layout/lProcess2"/>
    <dgm:cxn modelId="{B1472CAA-A870-40D7-B809-01D6978E41CA}" type="presParOf" srcId="{C74BE770-A4BC-47D2-B8FC-67725ACAC570}" destId="{2C9151F6-9527-4A61-A8C6-0CF7270150D8}" srcOrd="0" destOrd="0" presId="urn:microsoft.com/office/officeart/2005/8/layout/lProcess2"/>
    <dgm:cxn modelId="{19E91016-9D3A-41C0-9A8F-BD998AEC39CC}" type="presParOf" srcId="{C74BE770-A4BC-47D2-B8FC-67725ACAC570}" destId="{8E1F372E-161B-4332-8103-0F2C4194E7AA}" srcOrd="1" destOrd="0" presId="urn:microsoft.com/office/officeart/2005/8/layout/lProcess2"/>
    <dgm:cxn modelId="{F95EBFD5-42E6-494B-93A1-C90487D3128A}" type="presParOf" srcId="{C74BE770-A4BC-47D2-B8FC-67725ACAC570}" destId="{88B4307F-9899-44E6-A84D-4829464D62CB}" srcOrd="2" destOrd="0" presId="urn:microsoft.com/office/officeart/2005/8/layout/lProcess2"/>
    <dgm:cxn modelId="{0D6F335F-2A5F-4D41-AB6F-0086A692205C}" type="presParOf" srcId="{C74BE770-A4BC-47D2-B8FC-67725ACAC570}" destId="{B551BC76-1A89-4275-BC38-4712354184C8}" srcOrd="3" destOrd="0" presId="urn:microsoft.com/office/officeart/2005/8/layout/lProcess2"/>
    <dgm:cxn modelId="{090A5373-3185-4462-AE27-B9CF78EB07C8}" type="presParOf" srcId="{C74BE770-A4BC-47D2-B8FC-67725ACAC570}" destId="{E9755621-1A8A-4591-8235-42C42358906A}" srcOrd="4"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2F0E216-9F3A-448A-B8F9-FEA56C76C6A9}"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zh-CN" altLang="en-US"/>
        </a:p>
      </dgm:t>
    </dgm:pt>
    <dgm:pt modelId="{5630E985-E34E-40B5-B176-D12AE0883404}">
      <dgm:prSet phldrT="[文本]"/>
      <dgm:spPr/>
      <dgm:t>
        <a:bodyPr/>
        <a:lstStyle/>
        <a:p>
          <a:r>
            <a:rPr kumimoji="1" lang="en-US" altLang="zh-CN" dirty="0">
              <a:latin typeface="微软雅黑"/>
              <a:ea typeface="微软雅黑"/>
              <a:cs typeface="微软雅黑"/>
            </a:rPr>
            <a:t>DNS</a:t>
          </a:r>
          <a:r>
            <a:rPr kumimoji="1" lang="zh-CN" altLang="en-US" dirty="0">
              <a:latin typeface="微软雅黑"/>
              <a:ea typeface="微软雅黑"/>
              <a:cs typeface="微软雅黑"/>
            </a:rPr>
            <a:t>常用资源记录类型</a:t>
          </a:r>
          <a:endParaRPr lang="zh-CN" altLang="en-US" dirty="0"/>
        </a:p>
      </dgm:t>
    </dgm:pt>
    <dgm:pt modelId="{AE98D6D2-78DE-4A72-BE0D-9D3469C04F59}" type="parTrans" cxnId="{4769B6D3-89DC-4CF3-A23A-1AE2A099A7E8}">
      <dgm:prSet/>
      <dgm:spPr/>
      <dgm:t>
        <a:bodyPr/>
        <a:lstStyle/>
        <a:p>
          <a:endParaRPr lang="zh-CN" altLang="en-US"/>
        </a:p>
      </dgm:t>
    </dgm:pt>
    <dgm:pt modelId="{045F9688-6BAB-45A1-888A-274AC0E033C7}" type="sibTrans" cxnId="{4769B6D3-89DC-4CF3-A23A-1AE2A099A7E8}">
      <dgm:prSet/>
      <dgm:spPr/>
      <dgm:t>
        <a:bodyPr/>
        <a:lstStyle/>
        <a:p>
          <a:endParaRPr lang="zh-CN" altLang="en-US"/>
        </a:p>
      </dgm:t>
    </dgm:pt>
    <dgm:pt modelId="{46114AFF-1439-4644-8908-3F2730F6A79F}">
      <dgm:prSet phldrT="[文本]"/>
      <dgm:spPr/>
      <dgm:t>
        <a:bodyPr/>
        <a:lstStyle/>
        <a:p>
          <a:r>
            <a:rPr lang="en-US" altLang="zh-CN" dirty="0"/>
            <a:t>A</a:t>
          </a:r>
          <a:endParaRPr lang="zh-CN" altLang="en-US" dirty="0"/>
        </a:p>
      </dgm:t>
    </dgm:pt>
    <dgm:pt modelId="{8BF2BAB3-66B3-4EBD-816F-B9B20292BBD2}" type="parTrans" cxnId="{F01030DD-4F48-4551-B1A3-14B3F7CD825B}">
      <dgm:prSet/>
      <dgm:spPr/>
      <dgm:t>
        <a:bodyPr/>
        <a:lstStyle/>
        <a:p>
          <a:endParaRPr lang="zh-CN" altLang="en-US"/>
        </a:p>
      </dgm:t>
    </dgm:pt>
    <dgm:pt modelId="{575B77C6-DA12-4590-AEAD-7B4D1077803F}" type="sibTrans" cxnId="{F01030DD-4F48-4551-B1A3-14B3F7CD825B}">
      <dgm:prSet/>
      <dgm:spPr/>
      <dgm:t>
        <a:bodyPr/>
        <a:lstStyle/>
        <a:p>
          <a:endParaRPr lang="zh-CN" altLang="en-US"/>
        </a:p>
      </dgm:t>
    </dgm:pt>
    <dgm:pt modelId="{71989659-FD64-48A7-9367-257879D6A04C}">
      <dgm:prSet phldrT="[文本]"/>
      <dgm:spPr/>
      <dgm:t>
        <a:bodyPr/>
        <a:lstStyle/>
        <a:p>
          <a:r>
            <a:rPr lang="en-US" altLang="zh-CN" dirty="0"/>
            <a:t>CNAME</a:t>
          </a:r>
          <a:endParaRPr lang="zh-CN" altLang="en-US" dirty="0"/>
        </a:p>
      </dgm:t>
    </dgm:pt>
    <dgm:pt modelId="{8B8D5247-84AB-48B9-8353-224E4457FBD2}" type="parTrans" cxnId="{386EB3CC-71FB-409C-85FC-F7B7D0195860}">
      <dgm:prSet/>
      <dgm:spPr/>
      <dgm:t>
        <a:bodyPr/>
        <a:lstStyle/>
        <a:p>
          <a:endParaRPr lang="zh-CN" altLang="en-US"/>
        </a:p>
      </dgm:t>
    </dgm:pt>
    <dgm:pt modelId="{AD3F24B2-9DA7-4F75-852C-5DDED0D4E53B}" type="sibTrans" cxnId="{386EB3CC-71FB-409C-85FC-F7B7D0195860}">
      <dgm:prSet/>
      <dgm:spPr/>
      <dgm:t>
        <a:bodyPr/>
        <a:lstStyle/>
        <a:p>
          <a:endParaRPr lang="zh-CN" altLang="en-US"/>
        </a:p>
      </dgm:t>
    </dgm:pt>
    <dgm:pt modelId="{23B1DC42-7BF5-437E-9A72-0B2B32E14ABF}">
      <dgm:prSet/>
      <dgm:spPr/>
      <dgm:t>
        <a:bodyPr/>
        <a:lstStyle/>
        <a:p>
          <a:r>
            <a:rPr lang="zh-CN" altLang="en-US" dirty="0"/>
            <a:t>Ｍ</a:t>
          </a:r>
          <a:r>
            <a:rPr lang="en-US" altLang="zh-CN" dirty="0"/>
            <a:t>X</a:t>
          </a:r>
          <a:endParaRPr lang="zh-CN" altLang="en-US" dirty="0"/>
        </a:p>
      </dgm:t>
    </dgm:pt>
    <dgm:pt modelId="{FFFA7AFB-68E7-4F85-A639-77966E837BB9}" type="parTrans" cxnId="{C71C15F1-6FE0-4197-A5AE-053A8CBFF723}">
      <dgm:prSet/>
      <dgm:spPr/>
      <dgm:t>
        <a:bodyPr/>
        <a:lstStyle/>
        <a:p>
          <a:endParaRPr lang="zh-CN" altLang="en-US"/>
        </a:p>
      </dgm:t>
    </dgm:pt>
    <dgm:pt modelId="{4EF31A38-01F5-4699-A505-1638C2B94A93}" type="sibTrans" cxnId="{C71C15F1-6FE0-4197-A5AE-053A8CBFF723}">
      <dgm:prSet/>
      <dgm:spPr/>
      <dgm:t>
        <a:bodyPr/>
        <a:lstStyle/>
        <a:p>
          <a:endParaRPr lang="zh-CN" altLang="en-US"/>
        </a:p>
      </dgm:t>
    </dgm:pt>
    <dgm:pt modelId="{1C951C49-41D6-4F7E-A36C-8ED16908063D}">
      <dgm:prSet/>
      <dgm:spPr/>
      <dgm:t>
        <a:bodyPr/>
        <a:lstStyle/>
        <a:p>
          <a:r>
            <a:rPr lang="zh-CN" altLang="en-US" dirty="0"/>
            <a:t>Ｎ</a:t>
          </a:r>
          <a:r>
            <a:rPr lang="en-US" altLang="zh-CN" dirty="0"/>
            <a:t>S</a:t>
          </a:r>
          <a:endParaRPr lang="zh-CN" altLang="en-US" dirty="0"/>
        </a:p>
      </dgm:t>
    </dgm:pt>
    <dgm:pt modelId="{E074BA3B-0055-4BD6-A811-0AA28253AB25}" type="parTrans" cxnId="{FB9BDD02-9CE9-4608-83AD-5E13EEA65C83}">
      <dgm:prSet/>
      <dgm:spPr/>
      <dgm:t>
        <a:bodyPr/>
        <a:lstStyle/>
        <a:p>
          <a:endParaRPr lang="zh-CN" altLang="en-US"/>
        </a:p>
      </dgm:t>
    </dgm:pt>
    <dgm:pt modelId="{6F6DB850-41B6-43A8-9C83-A1129DF0CC00}" type="sibTrans" cxnId="{FB9BDD02-9CE9-4608-83AD-5E13EEA65C83}">
      <dgm:prSet/>
      <dgm:spPr/>
      <dgm:t>
        <a:bodyPr/>
        <a:lstStyle/>
        <a:p>
          <a:endParaRPr lang="zh-CN" altLang="en-US"/>
        </a:p>
      </dgm:t>
    </dgm:pt>
    <dgm:pt modelId="{3243DF54-7ADA-4D4D-BBF1-E0F7C0402F7B}">
      <dgm:prSet/>
      <dgm:spPr/>
      <dgm:t>
        <a:bodyPr/>
        <a:lstStyle/>
        <a:p>
          <a:r>
            <a:rPr lang="en-US" altLang="zh-CN" dirty="0"/>
            <a:t>PTR</a:t>
          </a:r>
          <a:endParaRPr lang="zh-CN" altLang="en-US" dirty="0"/>
        </a:p>
      </dgm:t>
    </dgm:pt>
    <dgm:pt modelId="{5221EFC9-669B-409A-A17C-840AB061A88B}" type="parTrans" cxnId="{5CF2FB38-44F6-405F-B64F-D9CBD13825B4}">
      <dgm:prSet/>
      <dgm:spPr/>
      <dgm:t>
        <a:bodyPr/>
        <a:lstStyle/>
        <a:p>
          <a:endParaRPr lang="zh-CN" altLang="en-US"/>
        </a:p>
      </dgm:t>
    </dgm:pt>
    <dgm:pt modelId="{60E3C110-69CF-4061-AC7E-DA4DFCBE232D}" type="sibTrans" cxnId="{5CF2FB38-44F6-405F-B64F-D9CBD13825B4}">
      <dgm:prSet/>
      <dgm:spPr/>
      <dgm:t>
        <a:bodyPr/>
        <a:lstStyle/>
        <a:p>
          <a:endParaRPr lang="zh-CN" altLang="en-US"/>
        </a:p>
      </dgm:t>
    </dgm:pt>
    <dgm:pt modelId="{CA15B484-0232-4CB1-9962-1FB4E19769B5}" type="pres">
      <dgm:prSet presAssocID="{92F0E216-9F3A-448A-B8F9-FEA56C76C6A9}" presName="Name0" presStyleCnt="0">
        <dgm:presLayoutVars>
          <dgm:chMax val="1"/>
          <dgm:chPref val="1"/>
        </dgm:presLayoutVars>
      </dgm:prSet>
      <dgm:spPr/>
      <dgm:t>
        <a:bodyPr/>
        <a:lstStyle/>
        <a:p>
          <a:endParaRPr lang="zh-CN" altLang="en-US"/>
        </a:p>
      </dgm:t>
    </dgm:pt>
    <dgm:pt modelId="{0D2240C9-5C54-4EEF-BE0C-06CA52B24FFF}" type="pres">
      <dgm:prSet presAssocID="{5630E985-E34E-40B5-B176-D12AE0883404}" presName="Parent" presStyleLbl="node0" presStyleIdx="0" presStyleCnt="1">
        <dgm:presLayoutVars>
          <dgm:chMax val="5"/>
          <dgm:chPref val="5"/>
        </dgm:presLayoutVars>
      </dgm:prSet>
      <dgm:spPr/>
      <dgm:t>
        <a:bodyPr/>
        <a:lstStyle/>
        <a:p>
          <a:endParaRPr lang="zh-CN" altLang="en-US"/>
        </a:p>
      </dgm:t>
    </dgm:pt>
    <dgm:pt modelId="{023F5AA8-C0F7-4060-9AF4-EA6EB3A03204}" type="pres">
      <dgm:prSet presAssocID="{5630E985-E34E-40B5-B176-D12AE0883404}" presName="Accent2" presStyleLbl="node1" presStyleIdx="0" presStyleCnt="19"/>
      <dgm:spPr/>
    </dgm:pt>
    <dgm:pt modelId="{7871A1DC-3628-4AAA-A1F9-EA73ED1A88FE}" type="pres">
      <dgm:prSet presAssocID="{5630E985-E34E-40B5-B176-D12AE0883404}" presName="Accent3" presStyleLbl="node1" presStyleIdx="1" presStyleCnt="19"/>
      <dgm:spPr/>
    </dgm:pt>
    <dgm:pt modelId="{B46F419D-45E9-4CA5-BEA8-86DDBE2FE8A0}" type="pres">
      <dgm:prSet presAssocID="{5630E985-E34E-40B5-B176-D12AE0883404}" presName="Accent4" presStyleLbl="node1" presStyleIdx="2" presStyleCnt="19"/>
      <dgm:spPr/>
    </dgm:pt>
    <dgm:pt modelId="{FD39341B-0080-4E0C-B084-04F0808126D0}" type="pres">
      <dgm:prSet presAssocID="{5630E985-E34E-40B5-B176-D12AE0883404}" presName="Accent5" presStyleLbl="node1" presStyleIdx="3" presStyleCnt="19"/>
      <dgm:spPr/>
    </dgm:pt>
    <dgm:pt modelId="{4A53BCD2-8067-4892-A68F-0AD41AD21171}" type="pres">
      <dgm:prSet presAssocID="{5630E985-E34E-40B5-B176-D12AE0883404}" presName="Accent6" presStyleLbl="node1" presStyleIdx="4" presStyleCnt="19"/>
      <dgm:spPr/>
    </dgm:pt>
    <dgm:pt modelId="{AE2F757E-122A-4460-B691-2A6634649248}" type="pres">
      <dgm:prSet presAssocID="{46114AFF-1439-4644-8908-3F2730F6A79F}" presName="Child1" presStyleLbl="node1" presStyleIdx="5" presStyleCnt="19">
        <dgm:presLayoutVars>
          <dgm:chMax val="0"/>
          <dgm:chPref val="0"/>
        </dgm:presLayoutVars>
      </dgm:prSet>
      <dgm:spPr/>
      <dgm:t>
        <a:bodyPr/>
        <a:lstStyle/>
        <a:p>
          <a:endParaRPr lang="zh-CN" altLang="en-US"/>
        </a:p>
      </dgm:t>
    </dgm:pt>
    <dgm:pt modelId="{9388AE1B-2E46-49EF-9E63-8AF96E564013}" type="pres">
      <dgm:prSet presAssocID="{46114AFF-1439-4644-8908-3F2730F6A79F}" presName="Accent7" presStyleCnt="0"/>
      <dgm:spPr/>
    </dgm:pt>
    <dgm:pt modelId="{A3E1CA9F-110A-41FB-9A26-BE43824D7CE7}" type="pres">
      <dgm:prSet presAssocID="{46114AFF-1439-4644-8908-3F2730F6A79F}" presName="AccentHold1" presStyleLbl="node1" presStyleIdx="6" presStyleCnt="19"/>
      <dgm:spPr/>
    </dgm:pt>
    <dgm:pt modelId="{15C1D979-BE26-4845-8341-86D18A2E2953}" type="pres">
      <dgm:prSet presAssocID="{46114AFF-1439-4644-8908-3F2730F6A79F}" presName="Accent8" presStyleCnt="0"/>
      <dgm:spPr/>
    </dgm:pt>
    <dgm:pt modelId="{DB3D9DA8-56F2-4322-8F39-B0E45FEC37E3}" type="pres">
      <dgm:prSet presAssocID="{46114AFF-1439-4644-8908-3F2730F6A79F}" presName="AccentHold2" presStyleLbl="node1" presStyleIdx="7" presStyleCnt="19"/>
      <dgm:spPr/>
    </dgm:pt>
    <dgm:pt modelId="{ED540EEB-1C48-4BAE-9DE2-C475D09F4C7A}" type="pres">
      <dgm:prSet presAssocID="{71989659-FD64-48A7-9367-257879D6A04C}" presName="Child2" presStyleLbl="node1" presStyleIdx="8" presStyleCnt="19">
        <dgm:presLayoutVars>
          <dgm:chMax val="0"/>
          <dgm:chPref val="0"/>
        </dgm:presLayoutVars>
      </dgm:prSet>
      <dgm:spPr/>
      <dgm:t>
        <a:bodyPr/>
        <a:lstStyle/>
        <a:p>
          <a:endParaRPr lang="zh-CN" altLang="en-US"/>
        </a:p>
      </dgm:t>
    </dgm:pt>
    <dgm:pt modelId="{FD2E834E-A661-47E7-8C3D-568DB4F6FA0F}" type="pres">
      <dgm:prSet presAssocID="{71989659-FD64-48A7-9367-257879D6A04C}" presName="Accent9" presStyleCnt="0"/>
      <dgm:spPr/>
    </dgm:pt>
    <dgm:pt modelId="{F6289CDF-4416-42B3-A556-1090861B35BA}" type="pres">
      <dgm:prSet presAssocID="{71989659-FD64-48A7-9367-257879D6A04C}" presName="AccentHold1" presStyleLbl="node1" presStyleIdx="9" presStyleCnt="19"/>
      <dgm:spPr/>
    </dgm:pt>
    <dgm:pt modelId="{D03F927C-44AD-4870-9424-70B5C40345FA}" type="pres">
      <dgm:prSet presAssocID="{71989659-FD64-48A7-9367-257879D6A04C}" presName="Accent10" presStyleCnt="0"/>
      <dgm:spPr/>
    </dgm:pt>
    <dgm:pt modelId="{2C9E3023-B5BA-46B7-8776-9B97428C8A6D}" type="pres">
      <dgm:prSet presAssocID="{71989659-FD64-48A7-9367-257879D6A04C}" presName="AccentHold2" presStyleLbl="node1" presStyleIdx="10" presStyleCnt="19"/>
      <dgm:spPr/>
    </dgm:pt>
    <dgm:pt modelId="{126E5A3E-0225-4D73-A5BC-A3E50BF33088}" type="pres">
      <dgm:prSet presAssocID="{71989659-FD64-48A7-9367-257879D6A04C}" presName="Accent11" presStyleCnt="0"/>
      <dgm:spPr/>
    </dgm:pt>
    <dgm:pt modelId="{E9E472EF-8C44-4445-B1DE-BD815DE0AF0E}" type="pres">
      <dgm:prSet presAssocID="{71989659-FD64-48A7-9367-257879D6A04C}" presName="AccentHold3" presStyleLbl="node1" presStyleIdx="11" presStyleCnt="19"/>
      <dgm:spPr/>
    </dgm:pt>
    <dgm:pt modelId="{AD42061C-234B-4F05-96C2-2BBA53597CD4}" type="pres">
      <dgm:prSet presAssocID="{23B1DC42-7BF5-437E-9A72-0B2B32E14ABF}" presName="Child3" presStyleLbl="node1" presStyleIdx="12" presStyleCnt="19">
        <dgm:presLayoutVars>
          <dgm:chMax val="0"/>
          <dgm:chPref val="0"/>
        </dgm:presLayoutVars>
      </dgm:prSet>
      <dgm:spPr/>
      <dgm:t>
        <a:bodyPr/>
        <a:lstStyle/>
        <a:p>
          <a:endParaRPr lang="zh-CN" altLang="en-US"/>
        </a:p>
      </dgm:t>
    </dgm:pt>
    <dgm:pt modelId="{F3EB5281-CFBB-4AA2-948F-64488EEAC7D5}" type="pres">
      <dgm:prSet presAssocID="{23B1DC42-7BF5-437E-9A72-0B2B32E14ABF}" presName="Accent12" presStyleCnt="0"/>
      <dgm:spPr/>
    </dgm:pt>
    <dgm:pt modelId="{D109F2ED-BF17-4E0E-A302-860C51D4C3CE}" type="pres">
      <dgm:prSet presAssocID="{23B1DC42-7BF5-437E-9A72-0B2B32E14ABF}" presName="AccentHold1" presStyleLbl="node1" presStyleIdx="13" presStyleCnt="19"/>
      <dgm:spPr/>
    </dgm:pt>
    <dgm:pt modelId="{3CBE4CD4-9844-45AC-80B4-783136786094}" type="pres">
      <dgm:prSet presAssocID="{1C951C49-41D6-4F7E-A36C-8ED16908063D}" presName="Child4" presStyleLbl="node1" presStyleIdx="14" presStyleCnt="19">
        <dgm:presLayoutVars>
          <dgm:chMax val="0"/>
          <dgm:chPref val="0"/>
        </dgm:presLayoutVars>
      </dgm:prSet>
      <dgm:spPr/>
      <dgm:t>
        <a:bodyPr/>
        <a:lstStyle/>
        <a:p>
          <a:endParaRPr lang="zh-CN" altLang="en-US"/>
        </a:p>
      </dgm:t>
    </dgm:pt>
    <dgm:pt modelId="{EDB6C5AF-2230-46B9-A9BD-B512E8FEA687}" type="pres">
      <dgm:prSet presAssocID="{1C951C49-41D6-4F7E-A36C-8ED16908063D}" presName="Accent13" presStyleCnt="0"/>
      <dgm:spPr/>
    </dgm:pt>
    <dgm:pt modelId="{922E094C-C066-4A6F-9AFF-32639240408B}" type="pres">
      <dgm:prSet presAssocID="{1C951C49-41D6-4F7E-A36C-8ED16908063D}" presName="AccentHold1" presStyleLbl="node1" presStyleIdx="15" presStyleCnt="19"/>
      <dgm:spPr/>
    </dgm:pt>
    <dgm:pt modelId="{6BE29C9C-8BC9-4A40-8958-ADB782B214C3}" type="pres">
      <dgm:prSet presAssocID="{3243DF54-7ADA-4D4D-BBF1-E0F7C0402F7B}" presName="Child5" presStyleLbl="node1" presStyleIdx="16" presStyleCnt="19">
        <dgm:presLayoutVars>
          <dgm:chMax val="0"/>
          <dgm:chPref val="0"/>
        </dgm:presLayoutVars>
      </dgm:prSet>
      <dgm:spPr/>
      <dgm:t>
        <a:bodyPr/>
        <a:lstStyle/>
        <a:p>
          <a:endParaRPr lang="zh-CN" altLang="en-US"/>
        </a:p>
      </dgm:t>
    </dgm:pt>
    <dgm:pt modelId="{8FB59B55-CF96-45BC-AA08-310C9B480436}" type="pres">
      <dgm:prSet presAssocID="{3243DF54-7ADA-4D4D-BBF1-E0F7C0402F7B}" presName="Accent15" presStyleCnt="0"/>
      <dgm:spPr/>
    </dgm:pt>
    <dgm:pt modelId="{30F9433F-16CC-450A-BF96-29771A469210}" type="pres">
      <dgm:prSet presAssocID="{3243DF54-7ADA-4D4D-BBF1-E0F7C0402F7B}" presName="AccentHold2" presStyleLbl="node1" presStyleIdx="17" presStyleCnt="19"/>
      <dgm:spPr/>
    </dgm:pt>
    <dgm:pt modelId="{49DF8419-F83A-4A77-B7D4-7BA6D236B0E8}" type="pres">
      <dgm:prSet presAssocID="{3243DF54-7ADA-4D4D-BBF1-E0F7C0402F7B}" presName="Accent16" presStyleCnt="0"/>
      <dgm:spPr/>
    </dgm:pt>
    <dgm:pt modelId="{7E6EFFEE-0960-4AE7-949C-55A063533E2A}" type="pres">
      <dgm:prSet presAssocID="{3243DF54-7ADA-4D4D-BBF1-E0F7C0402F7B}" presName="AccentHold3" presStyleLbl="node1" presStyleIdx="18" presStyleCnt="19"/>
      <dgm:spPr/>
    </dgm:pt>
  </dgm:ptLst>
  <dgm:cxnLst>
    <dgm:cxn modelId="{4769B6D3-89DC-4CF3-A23A-1AE2A099A7E8}" srcId="{92F0E216-9F3A-448A-B8F9-FEA56C76C6A9}" destId="{5630E985-E34E-40B5-B176-D12AE0883404}" srcOrd="0" destOrd="0" parTransId="{AE98D6D2-78DE-4A72-BE0D-9D3469C04F59}" sibTransId="{045F9688-6BAB-45A1-888A-274AC0E033C7}"/>
    <dgm:cxn modelId="{5CF2FB38-44F6-405F-B64F-D9CBD13825B4}" srcId="{5630E985-E34E-40B5-B176-D12AE0883404}" destId="{3243DF54-7ADA-4D4D-BBF1-E0F7C0402F7B}" srcOrd="4" destOrd="0" parTransId="{5221EFC9-669B-409A-A17C-840AB061A88B}" sibTransId="{60E3C110-69CF-4061-AC7E-DA4DFCBE232D}"/>
    <dgm:cxn modelId="{C71C15F1-6FE0-4197-A5AE-053A8CBFF723}" srcId="{5630E985-E34E-40B5-B176-D12AE0883404}" destId="{23B1DC42-7BF5-437E-9A72-0B2B32E14ABF}" srcOrd="2" destOrd="0" parTransId="{FFFA7AFB-68E7-4F85-A639-77966E837BB9}" sibTransId="{4EF31A38-01F5-4699-A505-1638C2B94A93}"/>
    <dgm:cxn modelId="{386EB3CC-71FB-409C-85FC-F7B7D0195860}" srcId="{5630E985-E34E-40B5-B176-D12AE0883404}" destId="{71989659-FD64-48A7-9367-257879D6A04C}" srcOrd="1" destOrd="0" parTransId="{8B8D5247-84AB-48B9-8353-224E4457FBD2}" sibTransId="{AD3F24B2-9DA7-4F75-852C-5DDED0D4E53B}"/>
    <dgm:cxn modelId="{56A7A91B-948B-492A-A046-0C7641A1024C}" type="presOf" srcId="{3243DF54-7ADA-4D4D-BBF1-E0F7C0402F7B}" destId="{6BE29C9C-8BC9-4A40-8958-ADB782B214C3}" srcOrd="0" destOrd="0" presId="urn:microsoft.com/office/officeart/2009/3/layout/CircleRelationship"/>
    <dgm:cxn modelId="{D3C9162D-BA70-4F93-8025-9F452E934D85}" type="presOf" srcId="{5630E985-E34E-40B5-B176-D12AE0883404}" destId="{0D2240C9-5C54-4EEF-BE0C-06CA52B24FFF}" srcOrd="0" destOrd="0" presId="urn:microsoft.com/office/officeart/2009/3/layout/CircleRelationship"/>
    <dgm:cxn modelId="{FB9BDD02-9CE9-4608-83AD-5E13EEA65C83}" srcId="{5630E985-E34E-40B5-B176-D12AE0883404}" destId="{1C951C49-41D6-4F7E-A36C-8ED16908063D}" srcOrd="3" destOrd="0" parTransId="{E074BA3B-0055-4BD6-A811-0AA28253AB25}" sibTransId="{6F6DB850-41B6-43A8-9C83-A1129DF0CC00}"/>
    <dgm:cxn modelId="{8E38DA51-23BF-4F1E-A4DF-98355FAAD64C}" type="presOf" srcId="{1C951C49-41D6-4F7E-A36C-8ED16908063D}" destId="{3CBE4CD4-9844-45AC-80B4-783136786094}" srcOrd="0" destOrd="0" presId="urn:microsoft.com/office/officeart/2009/3/layout/CircleRelationship"/>
    <dgm:cxn modelId="{EDC164EA-AAA8-4DC3-AD45-47347ADF231D}" type="presOf" srcId="{71989659-FD64-48A7-9367-257879D6A04C}" destId="{ED540EEB-1C48-4BAE-9DE2-C475D09F4C7A}" srcOrd="0" destOrd="0" presId="urn:microsoft.com/office/officeart/2009/3/layout/CircleRelationship"/>
    <dgm:cxn modelId="{77672D90-A5D0-4E07-B8F2-92C8D12F42A0}" type="presOf" srcId="{23B1DC42-7BF5-437E-9A72-0B2B32E14ABF}" destId="{AD42061C-234B-4F05-96C2-2BBA53597CD4}" srcOrd="0" destOrd="0" presId="urn:microsoft.com/office/officeart/2009/3/layout/CircleRelationship"/>
    <dgm:cxn modelId="{F01030DD-4F48-4551-B1A3-14B3F7CD825B}" srcId="{5630E985-E34E-40B5-B176-D12AE0883404}" destId="{46114AFF-1439-4644-8908-3F2730F6A79F}" srcOrd="0" destOrd="0" parTransId="{8BF2BAB3-66B3-4EBD-816F-B9B20292BBD2}" sibTransId="{575B77C6-DA12-4590-AEAD-7B4D1077803F}"/>
    <dgm:cxn modelId="{BAC726CE-92FC-4EAB-805C-6736345E2411}" type="presOf" srcId="{92F0E216-9F3A-448A-B8F9-FEA56C76C6A9}" destId="{CA15B484-0232-4CB1-9962-1FB4E19769B5}" srcOrd="0" destOrd="0" presId="urn:microsoft.com/office/officeart/2009/3/layout/CircleRelationship"/>
    <dgm:cxn modelId="{2480BC96-FAD0-4884-BA91-368D269580E6}" type="presOf" srcId="{46114AFF-1439-4644-8908-3F2730F6A79F}" destId="{AE2F757E-122A-4460-B691-2A6634649248}" srcOrd="0" destOrd="0" presId="urn:microsoft.com/office/officeart/2009/3/layout/CircleRelationship"/>
    <dgm:cxn modelId="{28340878-642A-4AC9-83FD-808A98AABF3C}" type="presParOf" srcId="{CA15B484-0232-4CB1-9962-1FB4E19769B5}" destId="{0D2240C9-5C54-4EEF-BE0C-06CA52B24FFF}" srcOrd="0" destOrd="0" presId="urn:microsoft.com/office/officeart/2009/3/layout/CircleRelationship"/>
    <dgm:cxn modelId="{4A2F0635-9000-4175-8EF8-371EF4099287}" type="presParOf" srcId="{CA15B484-0232-4CB1-9962-1FB4E19769B5}" destId="{023F5AA8-C0F7-4060-9AF4-EA6EB3A03204}" srcOrd="1" destOrd="0" presId="urn:microsoft.com/office/officeart/2009/3/layout/CircleRelationship"/>
    <dgm:cxn modelId="{733A6786-6323-4052-93F8-0B5AB3778B35}" type="presParOf" srcId="{CA15B484-0232-4CB1-9962-1FB4E19769B5}" destId="{7871A1DC-3628-4AAA-A1F9-EA73ED1A88FE}" srcOrd="2" destOrd="0" presId="urn:microsoft.com/office/officeart/2009/3/layout/CircleRelationship"/>
    <dgm:cxn modelId="{E50E3703-CBD3-4618-A1F4-C2ED05223B87}" type="presParOf" srcId="{CA15B484-0232-4CB1-9962-1FB4E19769B5}" destId="{B46F419D-45E9-4CA5-BEA8-86DDBE2FE8A0}" srcOrd="3" destOrd="0" presId="urn:microsoft.com/office/officeart/2009/3/layout/CircleRelationship"/>
    <dgm:cxn modelId="{DCFC471D-2D9E-4957-8BFE-BEB65763FB45}" type="presParOf" srcId="{CA15B484-0232-4CB1-9962-1FB4E19769B5}" destId="{FD39341B-0080-4E0C-B084-04F0808126D0}" srcOrd="4" destOrd="0" presId="urn:microsoft.com/office/officeart/2009/3/layout/CircleRelationship"/>
    <dgm:cxn modelId="{F557175C-C6B8-455E-8F5D-F0C47730053D}" type="presParOf" srcId="{CA15B484-0232-4CB1-9962-1FB4E19769B5}" destId="{4A53BCD2-8067-4892-A68F-0AD41AD21171}" srcOrd="5" destOrd="0" presId="urn:microsoft.com/office/officeart/2009/3/layout/CircleRelationship"/>
    <dgm:cxn modelId="{4D3E31D8-D072-40C4-8601-6E8629C2F835}" type="presParOf" srcId="{CA15B484-0232-4CB1-9962-1FB4E19769B5}" destId="{AE2F757E-122A-4460-B691-2A6634649248}" srcOrd="6" destOrd="0" presId="urn:microsoft.com/office/officeart/2009/3/layout/CircleRelationship"/>
    <dgm:cxn modelId="{786B60AB-2235-4083-9832-F1E8F42C76B1}" type="presParOf" srcId="{CA15B484-0232-4CB1-9962-1FB4E19769B5}" destId="{9388AE1B-2E46-49EF-9E63-8AF96E564013}" srcOrd="7" destOrd="0" presId="urn:microsoft.com/office/officeart/2009/3/layout/CircleRelationship"/>
    <dgm:cxn modelId="{AA2ACD42-2E94-460D-8F58-04B8A499E683}" type="presParOf" srcId="{9388AE1B-2E46-49EF-9E63-8AF96E564013}" destId="{A3E1CA9F-110A-41FB-9A26-BE43824D7CE7}" srcOrd="0" destOrd="0" presId="urn:microsoft.com/office/officeart/2009/3/layout/CircleRelationship"/>
    <dgm:cxn modelId="{A2783FCF-A5D8-4349-BA37-BBB28AF3A33B}" type="presParOf" srcId="{CA15B484-0232-4CB1-9962-1FB4E19769B5}" destId="{15C1D979-BE26-4845-8341-86D18A2E2953}" srcOrd="8" destOrd="0" presId="urn:microsoft.com/office/officeart/2009/3/layout/CircleRelationship"/>
    <dgm:cxn modelId="{3CDAEE3F-1044-44F6-AACA-412C5BAF19D8}" type="presParOf" srcId="{15C1D979-BE26-4845-8341-86D18A2E2953}" destId="{DB3D9DA8-56F2-4322-8F39-B0E45FEC37E3}" srcOrd="0" destOrd="0" presId="urn:microsoft.com/office/officeart/2009/3/layout/CircleRelationship"/>
    <dgm:cxn modelId="{256C1457-9D08-4964-B6CF-3AD18C1709CF}" type="presParOf" srcId="{CA15B484-0232-4CB1-9962-1FB4E19769B5}" destId="{ED540EEB-1C48-4BAE-9DE2-C475D09F4C7A}" srcOrd="9" destOrd="0" presId="urn:microsoft.com/office/officeart/2009/3/layout/CircleRelationship"/>
    <dgm:cxn modelId="{A8C079E2-D14B-4498-8745-8F436997E22D}" type="presParOf" srcId="{CA15B484-0232-4CB1-9962-1FB4E19769B5}" destId="{FD2E834E-A661-47E7-8C3D-568DB4F6FA0F}" srcOrd="10" destOrd="0" presId="urn:microsoft.com/office/officeart/2009/3/layout/CircleRelationship"/>
    <dgm:cxn modelId="{8A69633E-7C1B-4A86-AB36-1BD9AE7827C2}" type="presParOf" srcId="{FD2E834E-A661-47E7-8C3D-568DB4F6FA0F}" destId="{F6289CDF-4416-42B3-A556-1090861B35BA}" srcOrd="0" destOrd="0" presId="urn:microsoft.com/office/officeart/2009/3/layout/CircleRelationship"/>
    <dgm:cxn modelId="{0ADD2F53-17C3-43E6-BF8B-0F483ACB1EF1}" type="presParOf" srcId="{CA15B484-0232-4CB1-9962-1FB4E19769B5}" destId="{D03F927C-44AD-4870-9424-70B5C40345FA}" srcOrd="11" destOrd="0" presId="urn:microsoft.com/office/officeart/2009/3/layout/CircleRelationship"/>
    <dgm:cxn modelId="{341F7302-ECF5-4907-87FA-9554AF7C2460}" type="presParOf" srcId="{D03F927C-44AD-4870-9424-70B5C40345FA}" destId="{2C9E3023-B5BA-46B7-8776-9B97428C8A6D}" srcOrd="0" destOrd="0" presId="urn:microsoft.com/office/officeart/2009/3/layout/CircleRelationship"/>
    <dgm:cxn modelId="{7E66EDD9-D6E5-4666-8BD7-AB0537A1CE4D}" type="presParOf" srcId="{CA15B484-0232-4CB1-9962-1FB4E19769B5}" destId="{126E5A3E-0225-4D73-A5BC-A3E50BF33088}" srcOrd="12" destOrd="0" presId="urn:microsoft.com/office/officeart/2009/3/layout/CircleRelationship"/>
    <dgm:cxn modelId="{B7E59318-8B49-408E-ACCE-7D7198B1C456}" type="presParOf" srcId="{126E5A3E-0225-4D73-A5BC-A3E50BF33088}" destId="{E9E472EF-8C44-4445-B1DE-BD815DE0AF0E}" srcOrd="0" destOrd="0" presId="urn:microsoft.com/office/officeart/2009/3/layout/CircleRelationship"/>
    <dgm:cxn modelId="{B7B2CC22-4300-4CCC-B142-9055D1315525}" type="presParOf" srcId="{CA15B484-0232-4CB1-9962-1FB4E19769B5}" destId="{AD42061C-234B-4F05-96C2-2BBA53597CD4}" srcOrd="13" destOrd="0" presId="urn:microsoft.com/office/officeart/2009/3/layout/CircleRelationship"/>
    <dgm:cxn modelId="{609408D9-2962-42D6-8EDA-91FD66CA5F75}" type="presParOf" srcId="{CA15B484-0232-4CB1-9962-1FB4E19769B5}" destId="{F3EB5281-CFBB-4AA2-948F-64488EEAC7D5}" srcOrd="14" destOrd="0" presId="urn:microsoft.com/office/officeart/2009/3/layout/CircleRelationship"/>
    <dgm:cxn modelId="{B714F8D1-F468-4971-9A0C-1B9BC02DB4D7}" type="presParOf" srcId="{F3EB5281-CFBB-4AA2-948F-64488EEAC7D5}" destId="{D109F2ED-BF17-4E0E-A302-860C51D4C3CE}" srcOrd="0" destOrd="0" presId="urn:microsoft.com/office/officeart/2009/3/layout/CircleRelationship"/>
    <dgm:cxn modelId="{A009ECFD-E262-42ED-B71D-AA8110EC5CD3}" type="presParOf" srcId="{CA15B484-0232-4CB1-9962-1FB4E19769B5}" destId="{3CBE4CD4-9844-45AC-80B4-783136786094}" srcOrd="15" destOrd="0" presId="urn:microsoft.com/office/officeart/2009/3/layout/CircleRelationship"/>
    <dgm:cxn modelId="{2810AD50-D81A-49D2-99C9-E5A79DBF1CE1}" type="presParOf" srcId="{CA15B484-0232-4CB1-9962-1FB4E19769B5}" destId="{EDB6C5AF-2230-46B9-A9BD-B512E8FEA687}" srcOrd="16" destOrd="0" presId="urn:microsoft.com/office/officeart/2009/3/layout/CircleRelationship"/>
    <dgm:cxn modelId="{13CD98C8-69B9-4FB1-929E-60BF65FB20C1}" type="presParOf" srcId="{EDB6C5AF-2230-46B9-A9BD-B512E8FEA687}" destId="{922E094C-C066-4A6F-9AFF-32639240408B}" srcOrd="0" destOrd="0" presId="urn:microsoft.com/office/officeart/2009/3/layout/CircleRelationship"/>
    <dgm:cxn modelId="{6894B256-AC49-4182-9505-72D9E9C15A0A}" type="presParOf" srcId="{CA15B484-0232-4CB1-9962-1FB4E19769B5}" destId="{6BE29C9C-8BC9-4A40-8958-ADB782B214C3}" srcOrd="17" destOrd="0" presId="urn:microsoft.com/office/officeart/2009/3/layout/CircleRelationship"/>
    <dgm:cxn modelId="{82DD0CC4-2826-459E-B6BA-D00C4CFC329C}" type="presParOf" srcId="{CA15B484-0232-4CB1-9962-1FB4E19769B5}" destId="{8FB59B55-CF96-45BC-AA08-310C9B480436}" srcOrd="18" destOrd="0" presId="urn:microsoft.com/office/officeart/2009/3/layout/CircleRelationship"/>
    <dgm:cxn modelId="{413A1E51-A59C-4E7A-877A-431147CB1152}" type="presParOf" srcId="{8FB59B55-CF96-45BC-AA08-310C9B480436}" destId="{30F9433F-16CC-450A-BF96-29771A469210}" srcOrd="0" destOrd="0" presId="urn:microsoft.com/office/officeart/2009/3/layout/CircleRelationship"/>
    <dgm:cxn modelId="{BEE7C6C0-CA89-42CB-B141-A465F5F491D2}" type="presParOf" srcId="{CA15B484-0232-4CB1-9962-1FB4E19769B5}" destId="{49DF8419-F83A-4A77-B7D4-7BA6D236B0E8}" srcOrd="19" destOrd="0" presId="urn:microsoft.com/office/officeart/2009/3/layout/CircleRelationship"/>
    <dgm:cxn modelId="{AE4B6480-1187-469D-B766-F85FF7517646}" type="presParOf" srcId="{49DF8419-F83A-4A77-B7D4-7BA6D236B0E8}" destId="{7E6EFFEE-0960-4AE7-949C-55A063533E2A}" srcOrd="0" destOrd="0" presId="urn:microsoft.com/office/officeart/2009/3/layout/CircleRelationship"/>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6AB4916-3B8C-4449-8EF9-B1CC3BF5C49F}" type="doc">
      <dgm:prSet loTypeId="urn:microsoft.com/office/officeart/2005/8/layout/hierarchy3" loCatId="" qsTypeId="urn:microsoft.com/office/officeart/2005/8/quickstyle/simple1" qsCatId="simple" csTypeId="urn:microsoft.com/office/officeart/2005/8/colors/colorful1" csCatId="colorful" phldr="1"/>
      <dgm:spPr/>
      <dgm:t>
        <a:bodyPr/>
        <a:lstStyle/>
        <a:p>
          <a:endParaRPr lang="zh-CN" altLang="en-US"/>
        </a:p>
      </dgm:t>
    </dgm:pt>
    <dgm:pt modelId="{EC5B9BE9-ECD6-3846-B52E-8FF16A0F1CE5}">
      <dgm:prSet phldrT="[文本]"/>
      <dgm:spPr/>
      <dgm:t>
        <a:bodyPr/>
        <a:lstStyle/>
        <a:p>
          <a:pPr algn="l"/>
          <a:r>
            <a:rPr kumimoji="1" lang="zh-CN" altLang="en-US" dirty="0">
              <a:latin typeface="微软雅黑"/>
              <a:ea typeface="微软雅黑"/>
              <a:cs typeface="微软雅黑"/>
            </a:rPr>
            <a:t>确定网络地址范围可以</a:t>
          </a:r>
          <a:endParaRPr lang="zh-CN" altLang="en-US" b="1" dirty="0"/>
        </a:p>
      </dgm:t>
    </dgm:pt>
    <dgm:pt modelId="{4CDDE153-DFE8-4640-A985-C8B596FAD07D}" type="parTrans" cxnId="{69F30881-CCC7-124C-8533-B59FF6119F43}">
      <dgm:prSet/>
      <dgm:spPr/>
      <dgm:t>
        <a:bodyPr/>
        <a:lstStyle/>
        <a:p>
          <a:endParaRPr lang="zh-CN" altLang="en-US"/>
        </a:p>
      </dgm:t>
    </dgm:pt>
    <dgm:pt modelId="{5473C7D0-1CE8-4843-A4BF-1AD1FD2A9904}" type="sibTrans" cxnId="{69F30881-CCC7-124C-8533-B59FF6119F43}">
      <dgm:prSet/>
      <dgm:spPr/>
      <dgm:t>
        <a:bodyPr/>
        <a:lstStyle/>
        <a:p>
          <a:endParaRPr lang="zh-CN" altLang="en-US"/>
        </a:p>
      </dgm:t>
    </dgm:pt>
    <dgm:pt modelId="{3159A58E-227B-7F48-8BC3-2666D9588B75}">
      <dgm:prSet phldrT="[文本]"/>
      <dgm:spPr/>
      <dgm:t>
        <a:bodyPr/>
        <a:lstStyle/>
        <a:p>
          <a:pPr algn="l"/>
          <a:r>
            <a:rPr lang="zh-CN" altLang="zh-CN" dirty="0">
              <a:latin typeface="微软雅黑" panose="020B0503020204020204" pitchFamily="34" charset="-122"/>
              <a:ea typeface="微软雅黑" panose="020B0503020204020204" pitchFamily="34" charset="-122"/>
            </a:rPr>
            <a:t>网络范围信息可以协助攻击者绘制目标网络</a:t>
          </a:r>
          <a:r>
            <a:rPr lang="zh-CN" altLang="zh-CN">
              <a:latin typeface="微软雅黑" panose="020B0503020204020204" pitchFamily="34" charset="-122"/>
              <a:ea typeface="微软雅黑" panose="020B0503020204020204" pitchFamily="34" charset="-122"/>
            </a:rPr>
            <a:t>的拓扑图</a:t>
          </a:r>
          <a:endParaRPr lang="zh-CN" altLang="en-US" dirty="0">
            <a:latin typeface="微软雅黑" panose="020B0503020204020204" pitchFamily="34" charset="-122"/>
            <a:ea typeface="微软雅黑" panose="020B0503020204020204" pitchFamily="34" charset="-122"/>
          </a:endParaRPr>
        </a:p>
      </dgm:t>
    </dgm:pt>
    <dgm:pt modelId="{36546D0C-A69C-8242-9C9E-FC82ADA68081}" type="parTrans" cxnId="{3904C607-EA5E-A94B-B6DD-02AEF5293125}">
      <dgm:prSet/>
      <dgm:spPr/>
      <dgm:t>
        <a:bodyPr/>
        <a:lstStyle/>
        <a:p>
          <a:endParaRPr lang="zh-CN" altLang="en-US"/>
        </a:p>
      </dgm:t>
    </dgm:pt>
    <dgm:pt modelId="{6ACB14F6-B002-E040-BA14-954A564DD088}" type="sibTrans" cxnId="{3904C607-EA5E-A94B-B6DD-02AEF5293125}">
      <dgm:prSet/>
      <dgm:spPr/>
      <dgm:t>
        <a:bodyPr/>
        <a:lstStyle/>
        <a:p>
          <a:endParaRPr lang="zh-CN" altLang="en-US"/>
        </a:p>
      </dgm:t>
    </dgm:pt>
    <dgm:pt modelId="{64B8F7BC-82D4-7E4F-A90B-B74144DA15E1}">
      <dgm:prSet phldrT="[文本]"/>
      <dgm:spPr/>
      <dgm:t>
        <a:bodyPr/>
        <a:lstStyle/>
        <a:p>
          <a:pPr algn="l"/>
          <a:r>
            <a:rPr lang="zh-CN" altLang="zh-CN"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ARIN </a:t>
          </a:r>
          <a:r>
            <a:rPr lang="en-US" altLang="zh-CN" dirty="0" err="1">
              <a:latin typeface="微软雅黑" panose="020B0503020204020204" pitchFamily="34" charset="-122"/>
              <a:ea typeface="微软雅黑" panose="020B0503020204020204" pitchFamily="34" charset="-122"/>
            </a:rPr>
            <a:t>whois</a:t>
          </a:r>
          <a:r>
            <a:rPr lang="en-US" altLang="zh-CN" dirty="0">
              <a:latin typeface="微软雅黑" panose="020B0503020204020204" pitchFamily="34" charset="-122"/>
              <a:ea typeface="微软雅黑" panose="020B0503020204020204" pitchFamily="34" charset="-122"/>
            </a:rPr>
            <a:t> database search</a:t>
          </a:r>
          <a:r>
            <a:rPr lang="zh-CN" altLang="zh-CN" dirty="0">
              <a:latin typeface="微软雅黑" panose="020B0503020204020204" pitchFamily="34" charset="-122"/>
              <a:ea typeface="微软雅黑" panose="020B0503020204020204" pitchFamily="34" charset="-122"/>
            </a:rPr>
            <a:t>工具找到</a:t>
          </a:r>
          <a:r>
            <a:rPr lang="en-US" altLang="zh-CN" dirty="0">
              <a:latin typeface="微软雅黑" panose="020B0503020204020204" pitchFamily="34" charset="-122"/>
              <a:ea typeface="微软雅黑" panose="020B0503020204020204" pitchFamily="34" charset="-122"/>
            </a:rPr>
            <a:t>IP</a:t>
          </a:r>
          <a:r>
            <a:rPr lang="zh-CN" altLang="zh-CN" dirty="0">
              <a:latin typeface="微软雅黑" panose="020B0503020204020204" pitchFamily="34" charset="-122"/>
              <a:ea typeface="微软雅黑" panose="020B0503020204020204" pitchFamily="34" charset="-122"/>
            </a:rPr>
            <a:t>地址</a:t>
          </a:r>
          <a:r>
            <a:rPr lang="zh-CN" altLang="zh-CN">
              <a:latin typeface="微软雅黑" panose="020B0503020204020204" pitchFamily="34" charset="-122"/>
              <a:ea typeface="微软雅黑" panose="020B0503020204020204" pitchFamily="34" charset="-122"/>
            </a:rPr>
            <a:t>的范围</a:t>
          </a:r>
          <a:endParaRPr lang="zh-CN" altLang="en-US" dirty="0">
            <a:latin typeface="微软雅黑" panose="020B0503020204020204" pitchFamily="34" charset="-122"/>
            <a:ea typeface="微软雅黑" panose="020B0503020204020204" pitchFamily="34" charset="-122"/>
          </a:endParaRPr>
        </a:p>
      </dgm:t>
    </dgm:pt>
    <dgm:pt modelId="{8C04B1CA-ACF9-D141-AD28-032CCD77C4CB}" type="parTrans" cxnId="{5D9BF087-FCD0-2949-BF84-97FD93E0B872}">
      <dgm:prSet/>
      <dgm:spPr/>
      <dgm:t>
        <a:bodyPr/>
        <a:lstStyle/>
        <a:p>
          <a:endParaRPr lang="zh-CN" altLang="en-US"/>
        </a:p>
      </dgm:t>
    </dgm:pt>
    <dgm:pt modelId="{B2ABF51B-6547-F549-B495-D8DCD18DE038}" type="sibTrans" cxnId="{5D9BF087-FCD0-2949-BF84-97FD93E0B872}">
      <dgm:prSet/>
      <dgm:spPr/>
      <dgm:t>
        <a:bodyPr/>
        <a:lstStyle/>
        <a:p>
          <a:endParaRPr lang="zh-CN" altLang="en-US"/>
        </a:p>
      </dgm:t>
    </dgm:pt>
    <dgm:pt modelId="{276C9FE4-16D6-4D49-BB10-47DCAC803284}">
      <dgm:prSet phldrT="[文本]"/>
      <dgm:spPr/>
      <dgm:t>
        <a:bodyPr/>
        <a:lstStyle/>
        <a:p>
          <a:pPr algn="l"/>
          <a:r>
            <a:rPr lang="zh-CN" altLang="zh-CN" dirty="0">
              <a:latin typeface="微软雅黑" panose="020B0503020204020204" pitchFamily="34" charset="-122"/>
              <a:ea typeface="微软雅黑" panose="020B0503020204020204" pitchFamily="34" charset="-122"/>
            </a:rPr>
            <a:t>可以通过区域因特网注册机构找到</a:t>
          </a:r>
          <a:r>
            <a:rPr lang="en-US" altLang="zh-CN" dirty="0">
              <a:latin typeface="微软雅黑" panose="020B0503020204020204" pitchFamily="34" charset="-122"/>
              <a:ea typeface="微软雅黑" panose="020B0503020204020204" pitchFamily="34" charset="-122"/>
            </a:rPr>
            <a:t>IP</a:t>
          </a:r>
          <a:r>
            <a:rPr lang="zh-CN" altLang="zh-CN" dirty="0">
              <a:latin typeface="微软雅黑" panose="020B0503020204020204" pitchFamily="34" charset="-122"/>
              <a:ea typeface="微软雅黑" panose="020B0503020204020204" pitchFamily="34" charset="-122"/>
            </a:rPr>
            <a:t>地址范围和目标组织使用</a:t>
          </a:r>
          <a:r>
            <a:rPr lang="zh-CN" altLang="zh-CN">
              <a:latin typeface="微软雅黑" panose="020B0503020204020204" pitchFamily="34" charset="-122"/>
              <a:ea typeface="微软雅黑" panose="020B0503020204020204" pitchFamily="34" charset="-122"/>
            </a:rPr>
            <a:t>子网掩码</a:t>
          </a:r>
          <a:endParaRPr lang="zh-CN" altLang="en-US" dirty="0">
            <a:latin typeface="微软雅黑" panose="020B0503020204020204" pitchFamily="34" charset="-122"/>
            <a:ea typeface="微软雅黑" panose="020B0503020204020204" pitchFamily="34" charset="-122"/>
          </a:endParaRPr>
        </a:p>
      </dgm:t>
    </dgm:pt>
    <dgm:pt modelId="{CB30CD06-B478-874D-B7E2-36AE51CCE05E}" type="parTrans" cxnId="{6854CB1B-51ED-8848-8A2F-793C6C3256DE}">
      <dgm:prSet/>
      <dgm:spPr/>
      <dgm:t>
        <a:bodyPr/>
        <a:lstStyle/>
        <a:p>
          <a:endParaRPr lang="zh-CN" altLang="en-US"/>
        </a:p>
      </dgm:t>
    </dgm:pt>
    <dgm:pt modelId="{D0FCEB96-554D-A44D-A4F4-1C19D5C0A3BC}" type="sibTrans" cxnId="{6854CB1B-51ED-8848-8A2F-793C6C3256DE}">
      <dgm:prSet/>
      <dgm:spPr/>
      <dgm:t>
        <a:bodyPr/>
        <a:lstStyle/>
        <a:p>
          <a:endParaRPr lang="zh-CN" altLang="en-US"/>
        </a:p>
      </dgm:t>
    </dgm:pt>
    <dgm:pt modelId="{F1BD51CF-8A8A-834D-A0DC-E488D5BC57BA}" type="pres">
      <dgm:prSet presAssocID="{56AB4916-3B8C-4449-8EF9-B1CC3BF5C49F}" presName="diagram" presStyleCnt="0">
        <dgm:presLayoutVars>
          <dgm:chPref val="1"/>
          <dgm:dir/>
          <dgm:animOne val="branch"/>
          <dgm:animLvl val="lvl"/>
          <dgm:resizeHandles/>
        </dgm:presLayoutVars>
      </dgm:prSet>
      <dgm:spPr/>
      <dgm:t>
        <a:bodyPr/>
        <a:lstStyle/>
        <a:p>
          <a:endParaRPr lang="zh-CN" altLang="en-US"/>
        </a:p>
      </dgm:t>
    </dgm:pt>
    <dgm:pt modelId="{1741E224-602E-4246-8A54-E2228708A9A8}" type="pres">
      <dgm:prSet presAssocID="{EC5B9BE9-ECD6-3846-B52E-8FF16A0F1CE5}" presName="root" presStyleCnt="0"/>
      <dgm:spPr/>
    </dgm:pt>
    <dgm:pt modelId="{502E9D5D-C7F7-D544-B4F1-30054EE0DE19}" type="pres">
      <dgm:prSet presAssocID="{EC5B9BE9-ECD6-3846-B52E-8FF16A0F1CE5}" presName="rootComposite" presStyleCnt="0"/>
      <dgm:spPr/>
    </dgm:pt>
    <dgm:pt modelId="{7597734C-4430-5B4A-888B-624E3036CA1B}" type="pres">
      <dgm:prSet presAssocID="{EC5B9BE9-ECD6-3846-B52E-8FF16A0F1CE5}" presName="rootText" presStyleLbl="node1" presStyleIdx="0" presStyleCnt="1" custScaleX="538708" custScaleY="138179" custLinFactNeighborX="-52" custLinFactNeighborY="-4749"/>
      <dgm:spPr/>
      <dgm:t>
        <a:bodyPr/>
        <a:lstStyle/>
        <a:p>
          <a:endParaRPr lang="zh-CN" altLang="en-US"/>
        </a:p>
      </dgm:t>
    </dgm:pt>
    <dgm:pt modelId="{C0A43534-3417-7A4C-88D3-B6D1A795185D}" type="pres">
      <dgm:prSet presAssocID="{EC5B9BE9-ECD6-3846-B52E-8FF16A0F1CE5}" presName="rootConnector" presStyleLbl="node1" presStyleIdx="0" presStyleCnt="1"/>
      <dgm:spPr/>
      <dgm:t>
        <a:bodyPr/>
        <a:lstStyle/>
        <a:p>
          <a:endParaRPr lang="zh-CN" altLang="en-US"/>
        </a:p>
      </dgm:t>
    </dgm:pt>
    <dgm:pt modelId="{F5383849-E9CA-8B43-868B-8510A791C518}" type="pres">
      <dgm:prSet presAssocID="{EC5B9BE9-ECD6-3846-B52E-8FF16A0F1CE5}" presName="childShape" presStyleCnt="0"/>
      <dgm:spPr/>
    </dgm:pt>
    <dgm:pt modelId="{9014A0A5-C7DB-F44B-A536-B5771B7BA89C}" type="pres">
      <dgm:prSet presAssocID="{36546D0C-A69C-8242-9C9E-FC82ADA68081}" presName="Name13" presStyleLbl="parChTrans1D2" presStyleIdx="0" presStyleCnt="3"/>
      <dgm:spPr/>
      <dgm:t>
        <a:bodyPr/>
        <a:lstStyle/>
        <a:p>
          <a:endParaRPr lang="zh-CN" altLang="en-US"/>
        </a:p>
      </dgm:t>
    </dgm:pt>
    <dgm:pt modelId="{FE928CA9-395A-2047-ACA9-1DAF1136821F}" type="pres">
      <dgm:prSet presAssocID="{3159A58E-227B-7F48-8BC3-2666D9588B75}" presName="childText" presStyleLbl="bgAcc1" presStyleIdx="0" presStyleCnt="3" custScaleX="663946">
        <dgm:presLayoutVars>
          <dgm:bulletEnabled val="1"/>
        </dgm:presLayoutVars>
      </dgm:prSet>
      <dgm:spPr/>
      <dgm:t>
        <a:bodyPr/>
        <a:lstStyle/>
        <a:p>
          <a:endParaRPr lang="zh-CN" altLang="en-US"/>
        </a:p>
      </dgm:t>
    </dgm:pt>
    <dgm:pt modelId="{DF0352BC-DC63-744F-B0F4-8F0B61826AB1}" type="pres">
      <dgm:prSet presAssocID="{8C04B1CA-ACF9-D141-AD28-032CCD77C4CB}" presName="Name13" presStyleLbl="parChTrans1D2" presStyleIdx="1" presStyleCnt="3"/>
      <dgm:spPr/>
      <dgm:t>
        <a:bodyPr/>
        <a:lstStyle/>
        <a:p>
          <a:endParaRPr lang="zh-CN" altLang="en-US"/>
        </a:p>
      </dgm:t>
    </dgm:pt>
    <dgm:pt modelId="{5045947B-38A6-E146-B4F7-08627132F2CB}" type="pres">
      <dgm:prSet presAssocID="{64B8F7BC-82D4-7E4F-A90B-B74144DA15E1}" presName="childText" presStyleLbl="bgAcc1" presStyleIdx="1" presStyleCnt="3" custScaleX="663946">
        <dgm:presLayoutVars>
          <dgm:bulletEnabled val="1"/>
        </dgm:presLayoutVars>
      </dgm:prSet>
      <dgm:spPr/>
      <dgm:t>
        <a:bodyPr/>
        <a:lstStyle/>
        <a:p>
          <a:endParaRPr lang="zh-CN" altLang="en-US"/>
        </a:p>
      </dgm:t>
    </dgm:pt>
    <dgm:pt modelId="{EC370990-81F5-2740-8657-8F8A132C7CE2}" type="pres">
      <dgm:prSet presAssocID="{CB30CD06-B478-874D-B7E2-36AE51CCE05E}" presName="Name13" presStyleLbl="parChTrans1D2" presStyleIdx="2" presStyleCnt="3"/>
      <dgm:spPr/>
      <dgm:t>
        <a:bodyPr/>
        <a:lstStyle/>
        <a:p>
          <a:endParaRPr lang="zh-CN" altLang="en-US"/>
        </a:p>
      </dgm:t>
    </dgm:pt>
    <dgm:pt modelId="{03E8F52E-F84E-E84B-A65D-172D7CE0B71C}" type="pres">
      <dgm:prSet presAssocID="{276C9FE4-16D6-4D49-BB10-47DCAC803284}" presName="childText" presStyleLbl="bgAcc1" presStyleIdx="2" presStyleCnt="3" custScaleX="663946">
        <dgm:presLayoutVars>
          <dgm:bulletEnabled val="1"/>
        </dgm:presLayoutVars>
      </dgm:prSet>
      <dgm:spPr/>
      <dgm:t>
        <a:bodyPr/>
        <a:lstStyle/>
        <a:p>
          <a:endParaRPr lang="zh-CN" altLang="en-US"/>
        </a:p>
      </dgm:t>
    </dgm:pt>
  </dgm:ptLst>
  <dgm:cxnLst>
    <dgm:cxn modelId="{86B047A7-D434-D449-8740-4CDBEA2EA738}" type="presOf" srcId="{36546D0C-A69C-8242-9C9E-FC82ADA68081}" destId="{9014A0A5-C7DB-F44B-A536-B5771B7BA89C}" srcOrd="0" destOrd="0" presId="urn:microsoft.com/office/officeart/2005/8/layout/hierarchy3"/>
    <dgm:cxn modelId="{5D9BF087-FCD0-2949-BF84-97FD93E0B872}" srcId="{EC5B9BE9-ECD6-3846-B52E-8FF16A0F1CE5}" destId="{64B8F7BC-82D4-7E4F-A90B-B74144DA15E1}" srcOrd="1" destOrd="0" parTransId="{8C04B1CA-ACF9-D141-AD28-032CCD77C4CB}" sibTransId="{B2ABF51B-6547-F549-B495-D8DCD18DE038}"/>
    <dgm:cxn modelId="{745F85DC-BF5E-F547-9C90-5FD1D2E748A5}" type="presOf" srcId="{EC5B9BE9-ECD6-3846-B52E-8FF16A0F1CE5}" destId="{C0A43534-3417-7A4C-88D3-B6D1A795185D}" srcOrd="1" destOrd="0" presId="urn:microsoft.com/office/officeart/2005/8/layout/hierarchy3"/>
    <dgm:cxn modelId="{DC6AFFDC-40D2-AA49-8004-840A86423D63}" type="presOf" srcId="{64B8F7BC-82D4-7E4F-A90B-B74144DA15E1}" destId="{5045947B-38A6-E146-B4F7-08627132F2CB}" srcOrd="0" destOrd="0" presId="urn:microsoft.com/office/officeart/2005/8/layout/hierarchy3"/>
    <dgm:cxn modelId="{41B40984-A9EE-D643-87FD-DC21B69EBA6A}" type="presOf" srcId="{3159A58E-227B-7F48-8BC3-2666D9588B75}" destId="{FE928CA9-395A-2047-ACA9-1DAF1136821F}" srcOrd="0" destOrd="0" presId="urn:microsoft.com/office/officeart/2005/8/layout/hierarchy3"/>
    <dgm:cxn modelId="{7C9C5072-0C28-EA4E-97FF-586229E7EF14}" type="presOf" srcId="{56AB4916-3B8C-4449-8EF9-B1CC3BF5C49F}" destId="{F1BD51CF-8A8A-834D-A0DC-E488D5BC57BA}" srcOrd="0" destOrd="0" presId="urn:microsoft.com/office/officeart/2005/8/layout/hierarchy3"/>
    <dgm:cxn modelId="{373B5300-5EE4-7345-913A-4D66C3D04565}" type="presOf" srcId="{CB30CD06-B478-874D-B7E2-36AE51CCE05E}" destId="{EC370990-81F5-2740-8657-8F8A132C7CE2}" srcOrd="0" destOrd="0" presId="urn:microsoft.com/office/officeart/2005/8/layout/hierarchy3"/>
    <dgm:cxn modelId="{AA632196-7E69-D14D-AE03-0C89CD720A0B}" type="presOf" srcId="{276C9FE4-16D6-4D49-BB10-47DCAC803284}" destId="{03E8F52E-F84E-E84B-A65D-172D7CE0B71C}" srcOrd="0" destOrd="0" presId="urn:microsoft.com/office/officeart/2005/8/layout/hierarchy3"/>
    <dgm:cxn modelId="{6854CB1B-51ED-8848-8A2F-793C6C3256DE}" srcId="{EC5B9BE9-ECD6-3846-B52E-8FF16A0F1CE5}" destId="{276C9FE4-16D6-4D49-BB10-47DCAC803284}" srcOrd="2" destOrd="0" parTransId="{CB30CD06-B478-874D-B7E2-36AE51CCE05E}" sibTransId="{D0FCEB96-554D-A44D-A4F4-1C19D5C0A3BC}"/>
    <dgm:cxn modelId="{69F30881-CCC7-124C-8533-B59FF6119F43}" srcId="{56AB4916-3B8C-4449-8EF9-B1CC3BF5C49F}" destId="{EC5B9BE9-ECD6-3846-B52E-8FF16A0F1CE5}" srcOrd="0" destOrd="0" parTransId="{4CDDE153-DFE8-4640-A985-C8B596FAD07D}" sibTransId="{5473C7D0-1CE8-4843-A4BF-1AD1FD2A9904}"/>
    <dgm:cxn modelId="{3904C607-EA5E-A94B-B6DD-02AEF5293125}" srcId="{EC5B9BE9-ECD6-3846-B52E-8FF16A0F1CE5}" destId="{3159A58E-227B-7F48-8BC3-2666D9588B75}" srcOrd="0" destOrd="0" parTransId="{36546D0C-A69C-8242-9C9E-FC82ADA68081}" sibTransId="{6ACB14F6-B002-E040-BA14-954A564DD088}"/>
    <dgm:cxn modelId="{DC0018CE-A224-8F4D-8DFB-6F333B801C16}" type="presOf" srcId="{EC5B9BE9-ECD6-3846-B52E-8FF16A0F1CE5}" destId="{7597734C-4430-5B4A-888B-624E3036CA1B}" srcOrd="0" destOrd="0" presId="urn:microsoft.com/office/officeart/2005/8/layout/hierarchy3"/>
    <dgm:cxn modelId="{317D73F7-B3AA-8644-82FB-24D5FA56D549}" type="presOf" srcId="{8C04B1CA-ACF9-D141-AD28-032CCD77C4CB}" destId="{DF0352BC-DC63-744F-B0F4-8F0B61826AB1}" srcOrd="0" destOrd="0" presId="urn:microsoft.com/office/officeart/2005/8/layout/hierarchy3"/>
    <dgm:cxn modelId="{1EEB498C-0057-FC44-B357-0853913C91E4}" type="presParOf" srcId="{F1BD51CF-8A8A-834D-A0DC-E488D5BC57BA}" destId="{1741E224-602E-4246-8A54-E2228708A9A8}" srcOrd="0" destOrd="0" presId="urn:microsoft.com/office/officeart/2005/8/layout/hierarchy3"/>
    <dgm:cxn modelId="{F64423F2-3785-1542-AEA5-543879D65F4D}" type="presParOf" srcId="{1741E224-602E-4246-8A54-E2228708A9A8}" destId="{502E9D5D-C7F7-D544-B4F1-30054EE0DE19}" srcOrd="0" destOrd="0" presId="urn:microsoft.com/office/officeart/2005/8/layout/hierarchy3"/>
    <dgm:cxn modelId="{FE1E560E-D46D-BC48-8AC1-AB19222AB6F1}" type="presParOf" srcId="{502E9D5D-C7F7-D544-B4F1-30054EE0DE19}" destId="{7597734C-4430-5B4A-888B-624E3036CA1B}" srcOrd="0" destOrd="0" presId="urn:microsoft.com/office/officeart/2005/8/layout/hierarchy3"/>
    <dgm:cxn modelId="{4A92A277-FD1C-0040-95DB-7591F6A45DC8}" type="presParOf" srcId="{502E9D5D-C7F7-D544-B4F1-30054EE0DE19}" destId="{C0A43534-3417-7A4C-88D3-B6D1A795185D}" srcOrd="1" destOrd="0" presId="urn:microsoft.com/office/officeart/2005/8/layout/hierarchy3"/>
    <dgm:cxn modelId="{0F3EDF16-E917-8D4D-8349-D003E8470A57}" type="presParOf" srcId="{1741E224-602E-4246-8A54-E2228708A9A8}" destId="{F5383849-E9CA-8B43-868B-8510A791C518}" srcOrd="1" destOrd="0" presId="urn:microsoft.com/office/officeart/2005/8/layout/hierarchy3"/>
    <dgm:cxn modelId="{EDDE6256-CC6D-E44D-AB68-627907B66562}" type="presParOf" srcId="{F5383849-E9CA-8B43-868B-8510A791C518}" destId="{9014A0A5-C7DB-F44B-A536-B5771B7BA89C}" srcOrd="0" destOrd="0" presId="urn:microsoft.com/office/officeart/2005/8/layout/hierarchy3"/>
    <dgm:cxn modelId="{05D4F034-2C60-C841-BB01-5458126E9324}" type="presParOf" srcId="{F5383849-E9CA-8B43-868B-8510A791C518}" destId="{FE928CA9-395A-2047-ACA9-1DAF1136821F}" srcOrd="1" destOrd="0" presId="urn:microsoft.com/office/officeart/2005/8/layout/hierarchy3"/>
    <dgm:cxn modelId="{4F277449-FD8E-C04E-A864-39B78A251121}" type="presParOf" srcId="{F5383849-E9CA-8B43-868B-8510A791C518}" destId="{DF0352BC-DC63-744F-B0F4-8F0B61826AB1}" srcOrd="2" destOrd="0" presId="urn:microsoft.com/office/officeart/2005/8/layout/hierarchy3"/>
    <dgm:cxn modelId="{851B0A36-4680-EC4E-A6B0-2339EFA88B36}" type="presParOf" srcId="{F5383849-E9CA-8B43-868B-8510A791C518}" destId="{5045947B-38A6-E146-B4F7-08627132F2CB}" srcOrd="3" destOrd="0" presId="urn:microsoft.com/office/officeart/2005/8/layout/hierarchy3"/>
    <dgm:cxn modelId="{7121EA03-D6F4-1F49-B327-A5951CC92292}" type="presParOf" srcId="{F5383849-E9CA-8B43-868B-8510A791C518}" destId="{EC370990-81F5-2740-8657-8F8A132C7CE2}" srcOrd="4" destOrd="0" presId="urn:microsoft.com/office/officeart/2005/8/layout/hierarchy3"/>
    <dgm:cxn modelId="{A0E79E89-D918-B942-A6E9-7CF0776118C2}" type="presParOf" srcId="{F5383849-E9CA-8B43-868B-8510A791C518}" destId="{03E8F52E-F84E-E84B-A65D-172D7CE0B71C}" srcOrd="5"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3FB278-B13F-4DA1-A260-2DB81FE0D6D7}" type="doc">
      <dgm:prSet loTypeId="urn:microsoft.com/office/officeart/2008/layout/VerticalAccentList" loCatId="list" qsTypeId="urn:microsoft.com/office/officeart/2005/8/quickstyle/simple1" qsCatId="simple" csTypeId="urn:microsoft.com/office/officeart/2005/8/colors/accent1_3" csCatId="accent1" phldr="1"/>
      <dgm:spPr/>
      <dgm:t>
        <a:bodyPr/>
        <a:lstStyle/>
        <a:p>
          <a:endParaRPr lang="zh-CN" altLang="en-US"/>
        </a:p>
      </dgm:t>
    </dgm:pt>
    <dgm:pt modelId="{04356B46-88AF-46DE-813E-3F404DFF9768}">
      <dgm:prSet phldrT="[文本]" custT="1"/>
      <dgm:spPr/>
      <dgm:t>
        <a:bodyPr/>
        <a:lstStyle/>
        <a:p>
          <a:pPr algn="ctr"/>
          <a:r>
            <a:rPr lang="zh-CN" altLang="en-US" sz="3200" b="1">
              <a:solidFill>
                <a:schemeClr val="tx2">
                  <a:lumMod val="75000"/>
                </a:schemeClr>
              </a:solidFill>
              <a:latin typeface="微软雅黑" panose="020B0503020204020204" pitchFamily="34" charset="-122"/>
              <a:ea typeface="微软雅黑" panose="020B0503020204020204" pitchFamily="34" charset="-122"/>
            </a:rPr>
            <a:t>信息收集的概念</a:t>
          </a:r>
        </a:p>
      </dgm:t>
    </dgm:pt>
    <dgm:pt modelId="{00232F68-2EA2-4230-B9CE-3CC3AC4D9305}" type="parTrans" cxnId="{9779DDAA-6D82-40EC-8C49-65AB7C6D119E}">
      <dgm:prSet/>
      <dgm:spPr/>
      <dgm:t>
        <a:bodyPr/>
        <a:lstStyle/>
        <a:p>
          <a:pPr algn="ctr"/>
          <a:endParaRPr lang="zh-CN" altLang="en-US"/>
        </a:p>
      </dgm:t>
    </dgm:pt>
    <dgm:pt modelId="{1A3176BB-891A-4588-8015-395D551D6688}" type="sibTrans" cxnId="{9779DDAA-6D82-40EC-8C49-65AB7C6D119E}">
      <dgm:prSet/>
      <dgm:spPr/>
      <dgm:t>
        <a:bodyPr/>
        <a:lstStyle/>
        <a:p>
          <a:pPr algn="ctr"/>
          <a:endParaRPr lang="zh-CN" altLang="en-US"/>
        </a:p>
      </dgm:t>
    </dgm:pt>
    <dgm:pt modelId="{F133272C-00B9-418F-8317-C85D581F7517}" type="pres">
      <dgm:prSet presAssocID="{A33FB278-B13F-4DA1-A260-2DB81FE0D6D7}" presName="Name0" presStyleCnt="0">
        <dgm:presLayoutVars>
          <dgm:chMax/>
          <dgm:chPref/>
          <dgm:dir/>
        </dgm:presLayoutVars>
      </dgm:prSet>
      <dgm:spPr/>
      <dgm:t>
        <a:bodyPr/>
        <a:lstStyle/>
        <a:p>
          <a:endParaRPr lang="zh-CN" altLang="en-US"/>
        </a:p>
      </dgm:t>
    </dgm:pt>
    <dgm:pt modelId="{437DCD07-5FA9-4068-8495-28006CDACBCD}" type="pres">
      <dgm:prSet presAssocID="{04356B46-88AF-46DE-813E-3F404DFF9768}" presName="parenttextcomposite" presStyleCnt="0"/>
      <dgm:spPr/>
    </dgm:pt>
    <dgm:pt modelId="{4F5178EB-5C22-4C8B-8B62-EA0CE20DAA1C}" type="pres">
      <dgm:prSet presAssocID="{04356B46-88AF-46DE-813E-3F404DFF9768}" presName="parenttext" presStyleLbl="revTx" presStyleIdx="0" presStyleCnt="1">
        <dgm:presLayoutVars>
          <dgm:chMax/>
          <dgm:chPref val="2"/>
          <dgm:bulletEnabled val="1"/>
        </dgm:presLayoutVars>
      </dgm:prSet>
      <dgm:spPr/>
      <dgm:t>
        <a:bodyPr/>
        <a:lstStyle/>
        <a:p>
          <a:endParaRPr lang="zh-CN" altLang="en-US"/>
        </a:p>
      </dgm:t>
    </dgm:pt>
    <dgm:pt modelId="{0C235DC3-85A0-490F-AD32-A0116A513998}" type="pres">
      <dgm:prSet presAssocID="{04356B46-88AF-46DE-813E-3F404DFF9768}" presName="parallelogramComposite" presStyleCnt="0"/>
      <dgm:spPr/>
    </dgm:pt>
    <dgm:pt modelId="{2A1148FC-5E0D-401D-8DCB-2AC54822FE06}" type="pres">
      <dgm:prSet presAssocID="{04356B46-88AF-46DE-813E-3F404DFF9768}" presName="parallelogram1" presStyleLbl="alignNode1" presStyleIdx="0" presStyleCnt="7"/>
      <dgm:spPr/>
    </dgm:pt>
    <dgm:pt modelId="{9C3BCCA9-CA89-4CB5-BAF2-596E39626768}" type="pres">
      <dgm:prSet presAssocID="{04356B46-88AF-46DE-813E-3F404DFF9768}" presName="parallelogram2" presStyleLbl="alignNode1" presStyleIdx="1" presStyleCnt="7"/>
      <dgm:spPr/>
    </dgm:pt>
    <dgm:pt modelId="{36E26468-A878-4C9F-A9BC-1C7709EC9126}" type="pres">
      <dgm:prSet presAssocID="{04356B46-88AF-46DE-813E-3F404DFF9768}" presName="parallelogram3" presStyleLbl="alignNode1" presStyleIdx="2" presStyleCnt="7"/>
      <dgm:spPr/>
    </dgm:pt>
    <dgm:pt modelId="{B81C1C23-24BE-4B34-944E-8F5BDBB86483}" type="pres">
      <dgm:prSet presAssocID="{04356B46-88AF-46DE-813E-3F404DFF9768}" presName="parallelogram4" presStyleLbl="alignNode1" presStyleIdx="3" presStyleCnt="7"/>
      <dgm:spPr/>
    </dgm:pt>
    <dgm:pt modelId="{529E3D29-1513-4C61-AD00-EBCF5A6970BE}" type="pres">
      <dgm:prSet presAssocID="{04356B46-88AF-46DE-813E-3F404DFF9768}" presName="parallelogram5" presStyleLbl="alignNode1" presStyleIdx="4" presStyleCnt="7"/>
      <dgm:spPr/>
    </dgm:pt>
    <dgm:pt modelId="{69BD50BE-A532-4955-A01B-B2ED46C53470}" type="pres">
      <dgm:prSet presAssocID="{04356B46-88AF-46DE-813E-3F404DFF9768}" presName="parallelogram6" presStyleLbl="alignNode1" presStyleIdx="5" presStyleCnt="7"/>
      <dgm:spPr/>
    </dgm:pt>
    <dgm:pt modelId="{4B998411-1A3A-46AA-952E-09EBBE366CDA}" type="pres">
      <dgm:prSet presAssocID="{04356B46-88AF-46DE-813E-3F404DFF9768}" presName="parallelogram7" presStyleLbl="alignNode1" presStyleIdx="6" presStyleCnt="7"/>
      <dgm:spPr/>
    </dgm:pt>
  </dgm:ptLst>
  <dgm:cxnLst>
    <dgm:cxn modelId="{5DBC521D-E819-441D-9292-BEF385A896FA}" type="presOf" srcId="{04356B46-88AF-46DE-813E-3F404DFF9768}" destId="{4F5178EB-5C22-4C8B-8B62-EA0CE20DAA1C}" srcOrd="0" destOrd="0" presId="urn:microsoft.com/office/officeart/2008/layout/VerticalAccentList"/>
    <dgm:cxn modelId="{CB460343-502D-4391-8EF2-C7EF09804A29}" type="presOf" srcId="{A33FB278-B13F-4DA1-A260-2DB81FE0D6D7}" destId="{F133272C-00B9-418F-8317-C85D581F7517}" srcOrd="0" destOrd="0" presId="urn:microsoft.com/office/officeart/2008/layout/VerticalAccentList"/>
    <dgm:cxn modelId="{9779DDAA-6D82-40EC-8C49-65AB7C6D119E}" srcId="{A33FB278-B13F-4DA1-A260-2DB81FE0D6D7}" destId="{04356B46-88AF-46DE-813E-3F404DFF9768}" srcOrd="0" destOrd="0" parTransId="{00232F68-2EA2-4230-B9CE-3CC3AC4D9305}" sibTransId="{1A3176BB-891A-4588-8015-395D551D6688}"/>
    <dgm:cxn modelId="{104B877C-9A5A-4894-B7C9-8E833DFE23AA}" type="presParOf" srcId="{F133272C-00B9-418F-8317-C85D581F7517}" destId="{437DCD07-5FA9-4068-8495-28006CDACBCD}" srcOrd="0" destOrd="0" presId="urn:microsoft.com/office/officeart/2008/layout/VerticalAccentList"/>
    <dgm:cxn modelId="{4A25CF6B-8653-4727-BFCE-126F4798AA1A}" type="presParOf" srcId="{437DCD07-5FA9-4068-8495-28006CDACBCD}" destId="{4F5178EB-5C22-4C8B-8B62-EA0CE20DAA1C}" srcOrd="0" destOrd="0" presId="urn:microsoft.com/office/officeart/2008/layout/VerticalAccentList"/>
    <dgm:cxn modelId="{D5A0D0AA-7834-4E07-8F4A-014F88430C81}" type="presParOf" srcId="{F133272C-00B9-418F-8317-C85D581F7517}" destId="{0C235DC3-85A0-490F-AD32-A0116A513998}" srcOrd="1" destOrd="0" presId="urn:microsoft.com/office/officeart/2008/layout/VerticalAccentList"/>
    <dgm:cxn modelId="{BDD13E0D-7775-4292-AA26-B131B21DF74A}" type="presParOf" srcId="{0C235DC3-85A0-490F-AD32-A0116A513998}" destId="{2A1148FC-5E0D-401D-8DCB-2AC54822FE06}" srcOrd="0" destOrd="0" presId="urn:microsoft.com/office/officeart/2008/layout/VerticalAccentList"/>
    <dgm:cxn modelId="{399C253E-7F8D-485B-97CA-855E2ED17A8C}" type="presParOf" srcId="{0C235DC3-85A0-490F-AD32-A0116A513998}" destId="{9C3BCCA9-CA89-4CB5-BAF2-596E39626768}" srcOrd="1" destOrd="0" presId="urn:microsoft.com/office/officeart/2008/layout/VerticalAccentList"/>
    <dgm:cxn modelId="{4FD5AC5A-608E-4EE9-91E5-ADE754254311}" type="presParOf" srcId="{0C235DC3-85A0-490F-AD32-A0116A513998}" destId="{36E26468-A878-4C9F-A9BC-1C7709EC9126}" srcOrd="2" destOrd="0" presId="urn:microsoft.com/office/officeart/2008/layout/VerticalAccentList"/>
    <dgm:cxn modelId="{B4DA2481-93E1-477E-B238-0E4673EB15B9}" type="presParOf" srcId="{0C235DC3-85A0-490F-AD32-A0116A513998}" destId="{B81C1C23-24BE-4B34-944E-8F5BDBB86483}" srcOrd="3" destOrd="0" presId="urn:microsoft.com/office/officeart/2008/layout/VerticalAccentList"/>
    <dgm:cxn modelId="{131F0A34-9385-4134-BD0B-ADAAC968EC5C}" type="presParOf" srcId="{0C235DC3-85A0-490F-AD32-A0116A513998}" destId="{529E3D29-1513-4C61-AD00-EBCF5A6970BE}" srcOrd="4" destOrd="0" presId="urn:microsoft.com/office/officeart/2008/layout/VerticalAccentList"/>
    <dgm:cxn modelId="{3048B376-A8DC-46DF-97E7-E54F3FB2EA04}" type="presParOf" srcId="{0C235DC3-85A0-490F-AD32-A0116A513998}" destId="{69BD50BE-A532-4955-A01B-B2ED46C53470}" srcOrd="5" destOrd="0" presId="urn:microsoft.com/office/officeart/2008/layout/VerticalAccentList"/>
    <dgm:cxn modelId="{AD9CA7D8-5CAF-4CAA-AA6D-AE9ED6BBDCFC}" type="presParOf" srcId="{0C235DC3-85A0-490F-AD32-A0116A513998}" destId="{4B998411-1A3A-46AA-952E-09EBBE366CDA}"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5CC8ED1-4DC3-42C1-B170-D897EE8DB925}"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zh-CN" altLang="en-US"/>
        </a:p>
      </dgm:t>
    </dgm:pt>
    <dgm:pt modelId="{AFE3DF22-ADDA-4EA2-8786-6DBCA290B527}">
      <dgm:prSet phldrT="[文本]"/>
      <dgm:spPr/>
      <dgm:t>
        <a:bodyPr/>
        <a:lstStyle/>
        <a:p>
          <a:r>
            <a:rPr lang="zh-CN" altLang="en-US" dirty="0">
              <a:latin typeface="微软雅黑" panose="020B0503020204020204" pitchFamily="34" charset="-122"/>
              <a:ea typeface="微软雅黑" panose="020B0503020204020204" pitchFamily="34" charset="-122"/>
            </a:rPr>
            <a:t>窃听</a:t>
          </a:r>
        </a:p>
      </dgm:t>
    </dgm:pt>
    <dgm:pt modelId="{45063E24-3D6A-4B81-82D9-66E50C3F0D4A}" type="parTrans" cxnId="{5EB5B277-E038-4B4B-8FA8-3A370C572C2E}">
      <dgm:prSet/>
      <dgm:spPr/>
      <dgm:t>
        <a:bodyPr/>
        <a:lstStyle/>
        <a:p>
          <a:endParaRPr lang="zh-CN" altLang="en-US"/>
        </a:p>
      </dgm:t>
    </dgm:pt>
    <dgm:pt modelId="{B8EBD342-2B60-4390-ABCE-9ACE58767705}" type="sibTrans" cxnId="{5EB5B277-E038-4B4B-8FA8-3A370C572C2E}">
      <dgm:prSet/>
      <dgm:spPr/>
      <dgm:t>
        <a:bodyPr/>
        <a:lstStyle/>
        <a:p>
          <a:endParaRPr lang="zh-CN" altLang="en-US"/>
        </a:p>
      </dgm:t>
    </dgm:pt>
    <dgm:pt modelId="{F94696F1-90F3-4395-AF67-AD57F8946628}">
      <dgm:prSet phldrT="[文本]"/>
      <dgm:spPr/>
      <dgm:t>
        <a:bodyPr/>
        <a:lstStyle/>
        <a:p>
          <a:r>
            <a:rPr lang="zh-CN" altLang="zh-CN" dirty="0">
              <a:latin typeface="微软雅黑" panose="020B0503020204020204" pitchFamily="34" charset="-122"/>
              <a:ea typeface="微软雅黑" panose="020B0503020204020204" pitchFamily="34" charset="-122"/>
            </a:rPr>
            <a:t>窃听就是未被允许的偷听对话或读取信息</a:t>
          </a:r>
          <a:endParaRPr lang="zh-CN" altLang="en-US" dirty="0">
            <a:latin typeface="微软雅黑" panose="020B0503020204020204" pitchFamily="34" charset="-122"/>
            <a:ea typeface="微软雅黑" panose="020B0503020204020204" pitchFamily="34" charset="-122"/>
          </a:endParaRPr>
        </a:p>
      </dgm:t>
    </dgm:pt>
    <dgm:pt modelId="{380B68C2-A7E2-406C-A068-7091AE8B98EC}" type="parTrans" cxnId="{E84FFEF1-45B4-48E6-83A9-65552C9DB034}">
      <dgm:prSet/>
      <dgm:spPr/>
      <dgm:t>
        <a:bodyPr/>
        <a:lstStyle/>
        <a:p>
          <a:endParaRPr lang="zh-CN" altLang="en-US"/>
        </a:p>
      </dgm:t>
    </dgm:pt>
    <dgm:pt modelId="{425003BB-634F-400B-BD6D-BCB84184CDAB}" type="sibTrans" cxnId="{E84FFEF1-45B4-48E6-83A9-65552C9DB034}">
      <dgm:prSet/>
      <dgm:spPr/>
      <dgm:t>
        <a:bodyPr/>
        <a:lstStyle/>
        <a:p>
          <a:endParaRPr lang="zh-CN" altLang="en-US"/>
        </a:p>
      </dgm:t>
    </dgm:pt>
    <dgm:pt modelId="{2636A208-20E2-4CA3-BF73-9307DE5B3DEE}">
      <dgm:prSet phldrT="[文本]"/>
      <dgm:spPr/>
      <dgm:t>
        <a:bodyPr/>
        <a:lstStyle/>
        <a:p>
          <a:r>
            <a:rPr lang="zh-CN" altLang="zh-CN" dirty="0">
              <a:latin typeface="微软雅黑" panose="020B0503020204020204" pitchFamily="34" charset="-122"/>
              <a:ea typeface="微软雅黑" panose="020B0503020204020204" pitchFamily="34" charset="-122"/>
            </a:rPr>
            <a:t>拦截通讯信息，比如音频、视频或书写文档</a:t>
          </a:r>
          <a:endParaRPr lang="zh-CN" altLang="en-US" dirty="0">
            <a:latin typeface="微软雅黑" panose="020B0503020204020204" pitchFamily="34" charset="-122"/>
            <a:ea typeface="微软雅黑" panose="020B0503020204020204" pitchFamily="34" charset="-122"/>
          </a:endParaRPr>
        </a:p>
      </dgm:t>
    </dgm:pt>
    <dgm:pt modelId="{87950E1B-A25B-4A52-BD1C-0DEA324A4CB2}" type="parTrans" cxnId="{896C8D42-A6D7-4E83-8E66-512C4C280DFC}">
      <dgm:prSet/>
      <dgm:spPr/>
      <dgm:t>
        <a:bodyPr/>
        <a:lstStyle/>
        <a:p>
          <a:endParaRPr lang="zh-CN" altLang="en-US"/>
        </a:p>
      </dgm:t>
    </dgm:pt>
    <dgm:pt modelId="{2F7194B8-585D-44E6-87E3-0F043FA12FE1}" type="sibTrans" cxnId="{896C8D42-A6D7-4E83-8E66-512C4C280DFC}">
      <dgm:prSet/>
      <dgm:spPr/>
      <dgm:t>
        <a:bodyPr/>
        <a:lstStyle/>
        <a:p>
          <a:endParaRPr lang="zh-CN" altLang="en-US"/>
        </a:p>
      </dgm:t>
    </dgm:pt>
    <dgm:pt modelId="{235833B0-CCE6-4259-8FD1-E8D98F3B867F}">
      <dgm:prSet phldrT="[文本]"/>
      <dgm:spPr/>
      <dgm:t>
        <a:bodyPr/>
        <a:lstStyle/>
        <a:p>
          <a:r>
            <a:rPr lang="zh-CN" altLang="en-US">
              <a:latin typeface="微软雅黑" panose="020B0503020204020204" pitchFamily="34" charset="-122"/>
              <a:ea typeface="微软雅黑" panose="020B0503020204020204" pitchFamily="34" charset="-122"/>
            </a:rPr>
            <a:t>监听</a:t>
          </a:r>
          <a:endParaRPr lang="zh-CN" altLang="en-US" dirty="0">
            <a:latin typeface="微软雅黑" panose="020B0503020204020204" pitchFamily="34" charset="-122"/>
            <a:ea typeface="微软雅黑" panose="020B0503020204020204" pitchFamily="34" charset="-122"/>
          </a:endParaRPr>
        </a:p>
      </dgm:t>
    </dgm:pt>
    <dgm:pt modelId="{C747A55F-8BD1-4887-A411-EC981628A91C}" type="parTrans" cxnId="{48F45700-C0B6-45C4-B52C-0341FD7CA4AB}">
      <dgm:prSet/>
      <dgm:spPr/>
      <dgm:t>
        <a:bodyPr/>
        <a:lstStyle/>
        <a:p>
          <a:endParaRPr lang="zh-CN" altLang="en-US"/>
        </a:p>
      </dgm:t>
    </dgm:pt>
    <dgm:pt modelId="{DF3694EC-DDD7-4B50-9A9D-74A300C8C3B4}" type="sibTrans" cxnId="{48F45700-C0B6-45C4-B52C-0341FD7CA4AB}">
      <dgm:prSet/>
      <dgm:spPr/>
      <dgm:t>
        <a:bodyPr/>
        <a:lstStyle/>
        <a:p>
          <a:endParaRPr lang="zh-CN" altLang="en-US"/>
        </a:p>
      </dgm:t>
    </dgm:pt>
    <dgm:pt modelId="{786ECF83-072F-4403-B358-62E2D4C7FEEC}">
      <dgm:prSet phldrT="[文本]"/>
      <dgm:spPr/>
      <dgm:t>
        <a:bodyPr/>
        <a:lstStyle/>
        <a:p>
          <a:r>
            <a:rPr lang="zh-CN" altLang="en-US">
              <a:latin typeface="微软雅黑" panose="020B0503020204020204" pitchFamily="34" charset="-122"/>
              <a:ea typeface="微软雅黑" panose="020B0503020204020204" pitchFamily="34" charset="-122"/>
            </a:rPr>
            <a:t>监听就是</a:t>
          </a:r>
          <a:r>
            <a:rPr lang="zh-CN" altLang="en-US" dirty="0">
              <a:latin typeface="微软雅黑" panose="020B0503020204020204" pitchFamily="34" charset="-122"/>
              <a:ea typeface="微软雅黑" panose="020B0503020204020204" pitchFamily="34" charset="-122"/>
            </a:rPr>
            <a:t>攻击者在后面偷窥用户已获取重要信息的过程</a:t>
          </a:r>
        </a:p>
      </dgm:t>
    </dgm:pt>
    <dgm:pt modelId="{868E8702-E569-4D9C-8A41-DFD19F4B731C}" type="parTrans" cxnId="{C2852529-90B5-44D1-8672-C7B7C3C6622A}">
      <dgm:prSet/>
      <dgm:spPr/>
      <dgm:t>
        <a:bodyPr/>
        <a:lstStyle/>
        <a:p>
          <a:endParaRPr lang="zh-CN" altLang="en-US"/>
        </a:p>
      </dgm:t>
    </dgm:pt>
    <dgm:pt modelId="{0F396688-DA8C-4536-BC8F-9D8A35B8937E}" type="sibTrans" cxnId="{C2852529-90B5-44D1-8672-C7B7C3C6622A}">
      <dgm:prSet/>
      <dgm:spPr/>
      <dgm:t>
        <a:bodyPr/>
        <a:lstStyle/>
        <a:p>
          <a:endParaRPr lang="zh-CN" altLang="en-US"/>
        </a:p>
      </dgm:t>
    </dgm:pt>
    <dgm:pt modelId="{99BB698E-E874-41FD-8018-ECBBB59CAA8E}">
      <dgm:prSet phldrT="[文本]"/>
      <dgm:spPr/>
      <dgm:t>
        <a:bodyPr/>
        <a:lstStyle/>
        <a:p>
          <a:r>
            <a:rPr lang="zh-CN" altLang="en-US" dirty="0">
              <a:latin typeface="微软雅黑" panose="020B0503020204020204" pitchFamily="34" charset="-122"/>
              <a:ea typeface="微软雅黑" panose="020B0503020204020204" pitchFamily="34" charset="-122"/>
            </a:rPr>
            <a:t>攻击者获取如密码、身份证号、账户密码、信用卡信息等</a:t>
          </a:r>
        </a:p>
      </dgm:t>
    </dgm:pt>
    <dgm:pt modelId="{4EC79939-E7A0-4C97-9B1C-50B3935A012D}" type="parTrans" cxnId="{CB68115A-7FE4-4BC4-B004-B2CC66702EA9}">
      <dgm:prSet/>
      <dgm:spPr/>
      <dgm:t>
        <a:bodyPr/>
        <a:lstStyle/>
        <a:p>
          <a:endParaRPr lang="zh-CN" altLang="en-US"/>
        </a:p>
      </dgm:t>
    </dgm:pt>
    <dgm:pt modelId="{5EC84540-0F7D-4752-B696-822D5E7F6FC1}" type="sibTrans" cxnId="{CB68115A-7FE4-4BC4-B004-B2CC66702EA9}">
      <dgm:prSet/>
      <dgm:spPr/>
      <dgm:t>
        <a:bodyPr/>
        <a:lstStyle/>
        <a:p>
          <a:endParaRPr lang="zh-CN" altLang="en-US"/>
        </a:p>
      </dgm:t>
    </dgm:pt>
    <dgm:pt modelId="{0D20E32E-2529-493D-A6C5-DEF7EF64AAD9}">
      <dgm:prSet phldrT="[文本]"/>
      <dgm:spPr/>
      <dgm:t>
        <a:bodyPr/>
        <a:lstStyle/>
        <a:p>
          <a:r>
            <a:rPr lang="zh-CN" altLang="en-US" dirty="0">
              <a:latin typeface="微软雅黑" panose="020B0503020204020204" pitchFamily="34" charset="-122"/>
              <a:ea typeface="微软雅黑" panose="020B0503020204020204" pitchFamily="34" charset="-122"/>
            </a:rPr>
            <a:t>垃圾搜索</a:t>
          </a:r>
        </a:p>
      </dgm:t>
    </dgm:pt>
    <dgm:pt modelId="{B647DE6A-F6C4-4FBB-9EA8-6574D159397A}" type="parTrans" cxnId="{489802DC-E618-4291-AC41-4EE49EDF6B22}">
      <dgm:prSet/>
      <dgm:spPr/>
      <dgm:t>
        <a:bodyPr/>
        <a:lstStyle/>
        <a:p>
          <a:endParaRPr lang="zh-CN" altLang="en-US"/>
        </a:p>
      </dgm:t>
    </dgm:pt>
    <dgm:pt modelId="{CE0AA9EE-168E-44FB-9C6B-3520BD9C27A1}" type="sibTrans" cxnId="{489802DC-E618-4291-AC41-4EE49EDF6B22}">
      <dgm:prSet/>
      <dgm:spPr/>
      <dgm:t>
        <a:bodyPr/>
        <a:lstStyle/>
        <a:p>
          <a:endParaRPr lang="zh-CN" altLang="en-US"/>
        </a:p>
      </dgm:t>
    </dgm:pt>
    <dgm:pt modelId="{022E52B9-3E3B-4EB4-AAC9-84FB16F935E4}">
      <dgm:prSet phldrT="[文本]"/>
      <dgm:spPr/>
      <dgm:t>
        <a:bodyPr/>
        <a:lstStyle/>
        <a:p>
          <a:r>
            <a:rPr lang="zh-CN" altLang="en-US" dirty="0">
              <a:latin typeface="微软雅黑" panose="020B0503020204020204" pitchFamily="34" charset="-122"/>
              <a:ea typeface="微软雅黑" panose="020B0503020204020204" pitchFamily="34" charset="-122"/>
            </a:rPr>
            <a:t>垃圾搜索就是从某人的垃圾箱中寻找有用信息</a:t>
          </a:r>
        </a:p>
      </dgm:t>
    </dgm:pt>
    <dgm:pt modelId="{EE2220BE-7ACE-461F-BF01-55BC6688A8DF}" type="parTrans" cxnId="{DE74D818-8C9A-4BB2-A5D1-538AA1CF5E66}">
      <dgm:prSet/>
      <dgm:spPr/>
      <dgm:t>
        <a:bodyPr/>
        <a:lstStyle/>
        <a:p>
          <a:endParaRPr lang="zh-CN" altLang="en-US"/>
        </a:p>
      </dgm:t>
    </dgm:pt>
    <dgm:pt modelId="{A5C6FEA6-F58C-4CE3-9AAE-ED8AAA37F244}" type="sibTrans" cxnId="{DE74D818-8C9A-4BB2-A5D1-538AA1CF5E66}">
      <dgm:prSet/>
      <dgm:spPr/>
      <dgm:t>
        <a:bodyPr/>
        <a:lstStyle/>
        <a:p>
          <a:endParaRPr lang="zh-CN" altLang="en-US"/>
        </a:p>
      </dgm:t>
    </dgm:pt>
    <dgm:pt modelId="{8E27979C-37BA-4BEE-A491-FD4D13376E6F}">
      <dgm:prSet phldrT="[文本]"/>
      <dgm:spPr/>
      <dgm:t>
        <a:bodyPr/>
        <a:lstStyle/>
        <a:p>
          <a:r>
            <a:rPr lang="zh-CN" altLang="en-US" dirty="0">
              <a:latin typeface="微软雅黑" panose="020B0503020204020204" pitchFamily="34" charset="-122"/>
              <a:ea typeface="微软雅黑" panose="020B0503020204020204" pitchFamily="34" charset="-122"/>
            </a:rPr>
            <a:t>它包括从目标公司垃圾箱、打印机垃圾箱、用户桌面上的备注中收集电话账单、通讯信息、金融信息、相关业务等信息。</a:t>
          </a:r>
        </a:p>
      </dgm:t>
    </dgm:pt>
    <dgm:pt modelId="{8AC678E6-B7FB-47A5-907F-A8982C7896EF}" type="parTrans" cxnId="{F2ABA0CF-7F17-414A-9581-A0E24083494F}">
      <dgm:prSet/>
      <dgm:spPr/>
      <dgm:t>
        <a:bodyPr/>
        <a:lstStyle/>
        <a:p>
          <a:endParaRPr lang="zh-CN" altLang="en-US"/>
        </a:p>
      </dgm:t>
    </dgm:pt>
    <dgm:pt modelId="{ED926F7F-0FD0-4BAC-816B-DDA137E3B973}" type="sibTrans" cxnId="{F2ABA0CF-7F17-414A-9581-A0E24083494F}">
      <dgm:prSet/>
      <dgm:spPr/>
      <dgm:t>
        <a:bodyPr/>
        <a:lstStyle/>
        <a:p>
          <a:endParaRPr lang="zh-CN" altLang="en-US"/>
        </a:p>
      </dgm:t>
    </dgm:pt>
    <dgm:pt modelId="{E2ADC3F1-35A2-4021-A602-14EEC4234A8E}" type="pres">
      <dgm:prSet presAssocID="{C5CC8ED1-4DC3-42C1-B170-D897EE8DB925}" presName="linearFlow" presStyleCnt="0">
        <dgm:presLayoutVars>
          <dgm:dir/>
          <dgm:animLvl val="lvl"/>
          <dgm:resizeHandles val="exact"/>
        </dgm:presLayoutVars>
      </dgm:prSet>
      <dgm:spPr/>
      <dgm:t>
        <a:bodyPr/>
        <a:lstStyle/>
        <a:p>
          <a:endParaRPr lang="zh-CN" altLang="en-US"/>
        </a:p>
      </dgm:t>
    </dgm:pt>
    <dgm:pt modelId="{67372CB9-48D1-408A-A213-5B07AB834FBB}" type="pres">
      <dgm:prSet presAssocID="{AFE3DF22-ADDA-4EA2-8786-6DBCA290B527}" presName="composite" presStyleCnt="0"/>
      <dgm:spPr/>
    </dgm:pt>
    <dgm:pt modelId="{82D626A6-7E5B-4B40-BD7B-5A8ADAB0AE3B}" type="pres">
      <dgm:prSet presAssocID="{AFE3DF22-ADDA-4EA2-8786-6DBCA290B527}" presName="parentText" presStyleLbl="alignNode1" presStyleIdx="0" presStyleCnt="3">
        <dgm:presLayoutVars>
          <dgm:chMax val="1"/>
          <dgm:bulletEnabled val="1"/>
        </dgm:presLayoutVars>
      </dgm:prSet>
      <dgm:spPr/>
      <dgm:t>
        <a:bodyPr/>
        <a:lstStyle/>
        <a:p>
          <a:endParaRPr lang="zh-CN" altLang="en-US"/>
        </a:p>
      </dgm:t>
    </dgm:pt>
    <dgm:pt modelId="{EF0B65DD-230D-4E1E-9AD0-A78847AEDE77}" type="pres">
      <dgm:prSet presAssocID="{AFE3DF22-ADDA-4EA2-8786-6DBCA290B527}" presName="descendantText" presStyleLbl="alignAcc1" presStyleIdx="0" presStyleCnt="3" custLinFactNeighborX="0" custLinFactNeighborY="-14520">
        <dgm:presLayoutVars>
          <dgm:bulletEnabled val="1"/>
        </dgm:presLayoutVars>
      </dgm:prSet>
      <dgm:spPr/>
      <dgm:t>
        <a:bodyPr/>
        <a:lstStyle/>
        <a:p>
          <a:endParaRPr lang="zh-CN" altLang="en-US"/>
        </a:p>
      </dgm:t>
    </dgm:pt>
    <dgm:pt modelId="{ECA23DCE-6BFB-4611-AC12-9D0B568D9F37}" type="pres">
      <dgm:prSet presAssocID="{B8EBD342-2B60-4390-ABCE-9ACE58767705}" presName="sp" presStyleCnt="0"/>
      <dgm:spPr/>
    </dgm:pt>
    <dgm:pt modelId="{C6A93B26-323C-4B2E-8C7F-828F2B87466F}" type="pres">
      <dgm:prSet presAssocID="{235833B0-CCE6-4259-8FD1-E8D98F3B867F}" presName="composite" presStyleCnt="0"/>
      <dgm:spPr/>
    </dgm:pt>
    <dgm:pt modelId="{784AE7B5-4B7E-4216-B1F9-2FD3DEB352D7}" type="pres">
      <dgm:prSet presAssocID="{235833B0-CCE6-4259-8FD1-E8D98F3B867F}" presName="parentText" presStyleLbl="alignNode1" presStyleIdx="1" presStyleCnt="3">
        <dgm:presLayoutVars>
          <dgm:chMax val="1"/>
          <dgm:bulletEnabled val="1"/>
        </dgm:presLayoutVars>
      </dgm:prSet>
      <dgm:spPr/>
      <dgm:t>
        <a:bodyPr/>
        <a:lstStyle/>
        <a:p>
          <a:endParaRPr lang="zh-CN" altLang="en-US"/>
        </a:p>
      </dgm:t>
    </dgm:pt>
    <dgm:pt modelId="{21D8195A-ED1D-4350-B913-CEA05D399CB3}" type="pres">
      <dgm:prSet presAssocID="{235833B0-CCE6-4259-8FD1-E8D98F3B867F}" presName="descendantText" presStyleLbl="alignAcc1" presStyleIdx="1" presStyleCnt="3">
        <dgm:presLayoutVars>
          <dgm:bulletEnabled val="1"/>
        </dgm:presLayoutVars>
      </dgm:prSet>
      <dgm:spPr/>
      <dgm:t>
        <a:bodyPr/>
        <a:lstStyle/>
        <a:p>
          <a:endParaRPr lang="zh-CN" altLang="en-US"/>
        </a:p>
      </dgm:t>
    </dgm:pt>
    <dgm:pt modelId="{61BCBE87-C6A4-47D5-982C-D63BFD90C231}" type="pres">
      <dgm:prSet presAssocID="{DF3694EC-DDD7-4B50-9A9D-74A300C8C3B4}" presName="sp" presStyleCnt="0"/>
      <dgm:spPr/>
    </dgm:pt>
    <dgm:pt modelId="{E859A1C2-6784-4FD2-BDF2-D930ECD4E71D}" type="pres">
      <dgm:prSet presAssocID="{0D20E32E-2529-493D-A6C5-DEF7EF64AAD9}" presName="composite" presStyleCnt="0"/>
      <dgm:spPr/>
    </dgm:pt>
    <dgm:pt modelId="{5E7E8C1E-4999-4046-9D1B-809C90B85523}" type="pres">
      <dgm:prSet presAssocID="{0D20E32E-2529-493D-A6C5-DEF7EF64AAD9}" presName="parentText" presStyleLbl="alignNode1" presStyleIdx="2" presStyleCnt="3">
        <dgm:presLayoutVars>
          <dgm:chMax val="1"/>
          <dgm:bulletEnabled val="1"/>
        </dgm:presLayoutVars>
      </dgm:prSet>
      <dgm:spPr/>
      <dgm:t>
        <a:bodyPr/>
        <a:lstStyle/>
        <a:p>
          <a:endParaRPr lang="zh-CN" altLang="en-US"/>
        </a:p>
      </dgm:t>
    </dgm:pt>
    <dgm:pt modelId="{CF731DB8-0857-4CDD-A70E-B1605D3298E0}" type="pres">
      <dgm:prSet presAssocID="{0D20E32E-2529-493D-A6C5-DEF7EF64AAD9}" presName="descendantText" presStyleLbl="alignAcc1" presStyleIdx="2" presStyleCnt="3">
        <dgm:presLayoutVars>
          <dgm:bulletEnabled val="1"/>
        </dgm:presLayoutVars>
      </dgm:prSet>
      <dgm:spPr/>
      <dgm:t>
        <a:bodyPr/>
        <a:lstStyle/>
        <a:p>
          <a:endParaRPr lang="zh-CN" altLang="en-US"/>
        </a:p>
      </dgm:t>
    </dgm:pt>
  </dgm:ptLst>
  <dgm:cxnLst>
    <dgm:cxn modelId="{DE74D818-8C9A-4BB2-A5D1-538AA1CF5E66}" srcId="{0D20E32E-2529-493D-A6C5-DEF7EF64AAD9}" destId="{022E52B9-3E3B-4EB4-AAC9-84FB16F935E4}" srcOrd="0" destOrd="0" parTransId="{EE2220BE-7ACE-461F-BF01-55BC6688A8DF}" sibTransId="{A5C6FEA6-F58C-4CE3-9AAE-ED8AAA37F244}"/>
    <dgm:cxn modelId="{071100D3-6A09-4858-AED3-BB8E81EEA547}" type="presOf" srcId="{0D20E32E-2529-493D-A6C5-DEF7EF64AAD9}" destId="{5E7E8C1E-4999-4046-9D1B-809C90B85523}" srcOrd="0" destOrd="0" presId="urn:microsoft.com/office/officeart/2005/8/layout/chevron2"/>
    <dgm:cxn modelId="{CB68115A-7FE4-4BC4-B004-B2CC66702EA9}" srcId="{235833B0-CCE6-4259-8FD1-E8D98F3B867F}" destId="{99BB698E-E874-41FD-8018-ECBBB59CAA8E}" srcOrd="1" destOrd="0" parTransId="{4EC79939-E7A0-4C97-9B1C-50B3935A012D}" sibTransId="{5EC84540-0F7D-4752-B696-822D5E7F6FC1}"/>
    <dgm:cxn modelId="{9B77BBCA-AAF9-4BF8-B554-F0E9FC0D9163}" type="presOf" srcId="{022E52B9-3E3B-4EB4-AAC9-84FB16F935E4}" destId="{CF731DB8-0857-4CDD-A70E-B1605D3298E0}" srcOrd="0" destOrd="0" presId="urn:microsoft.com/office/officeart/2005/8/layout/chevron2"/>
    <dgm:cxn modelId="{48F45700-C0B6-45C4-B52C-0341FD7CA4AB}" srcId="{C5CC8ED1-4DC3-42C1-B170-D897EE8DB925}" destId="{235833B0-CCE6-4259-8FD1-E8D98F3B867F}" srcOrd="1" destOrd="0" parTransId="{C747A55F-8BD1-4887-A411-EC981628A91C}" sibTransId="{DF3694EC-DDD7-4B50-9A9D-74A300C8C3B4}"/>
    <dgm:cxn modelId="{F2ABA0CF-7F17-414A-9581-A0E24083494F}" srcId="{0D20E32E-2529-493D-A6C5-DEF7EF64AAD9}" destId="{8E27979C-37BA-4BEE-A491-FD4D13376E6F}" srcOrd="1" destOrd="0" parTransId="{8AC678E6-B7FB-47A5-907F-A8982C7896EF}" sibTransId="{ED926F7F-0FD0-4BAC-816B-DDA137E3B973}"/>
    <dgm:cxn modelId="{5A7D9940-793C-4622-BDB9-D2B478B2492A}" type="presOf" srcId="{99BB698E-E874-41FD-8018-ECBBB59CAA8E}" destId="{21D8195A-ED1D-4350-B913-CEA05D399CB3}" srcOrd="0" destOrd="1" presId="urn:microsoft.com/office/officeart/2005/8/layout/chevron2"/>
    <dgm:cxn modelId="{99F791C2-1BF7-4DD9-A2F5-3B45FA836747}" type="presOf" srcId="{AFE3DF22-ADDA-4EA2-8786-6DBCA290B527}" destId="{82D626A6-7E5B-4B40-BD7B-5A8ADAB0AE3B}" srcOrd="0" destOrd="0" presId="urn:microsoft.com/office/officeart/2005/8/layout/chevron2"/>
    <dgm:cxn modelId="{C2852529-90B5-44D1-8672-C7B7C3C6622A}" srcId="{235833B0-CCE6-4259-8FD1-E8D98F3B867F}" destId="{786ECF83-072F-4403-B358-62E2D4C7FEEC}" srcOrd="0" destOrd="0" parTransId="{868E8702-E569-4D9C-8A41-DFD19F4B731C}" sibTransId="{0F396688-DA8C-4536-BC8F-9D8A35B8937E}"/>
    <dgm:cxn modelId="{896C8D42-A6D7-4E83-8E66-512C4C280DFC}" srcId="{AFE3DF22-ADDA-4EA2-8786-6DBCA290B527}" destId="{2636A208-20E2-4CA3-BF73-9307DE5B3DEE}" srcOrd="1" destOrd="0" parTransId="{87950E1B-A25B-4A52-BD1C-0DEA324A4CB2}" sibTransId="{2F7194B8-585D-44E6-87E3-0F043FA12FE1}"/>
    <dgm:cxn modelId="{FE7F00AC-FD5C-4EE1-97B4-BDE935775BD9}" type="presOf" srcId="{F94696F1-90F3-4395-AF67-AD57F8946628}" destId="{EF0B65DD-230D-4E1E-9AD0-A78847AEDE77}" srcOrd="0" destOrd="0" presId="urn:microsoft.com/office/officeart/2005/8/layout/chevron2"/>
    <dgm:cxn modelId="{4B088581-F619-4AB8-B3AB-27803E61F85F}" type="presOf" srcId="{C5CC8ED1-4DC3-42C1-B170-D897EE8DB925}" destId="{E2ADC3F1-35A2-4021-A602-14EEC4234A8E}" srcOrd="0" destOrd="0" presId="urn:microsoft.com/office/officeart/2005/8/layout/chevron2"/>
    <dgm:cxn modelId="{BA213C80-404A-425B-8C6F-963C36BDEB15}" type="presOf" srcId="{235833B0-CCE6-4259-8FD1-E8D98F3B867F}" destId="{784AE7B5-4B7E-4216-B1F9-2FD3DEB352D7}" srcOrd="0" destOrd="0" presId="urn:microsoft.com/office/officeart/2005/8/layout/chevron2"/>
    <dgm:cxn modelId="{489802DC-E618-4291-AC41-4EE49EDF6B22}" srcId="{C5CC8ED1-4DC3-42C1-B170-D897EE8DB925}" destId="{0D20E32E-2529-493D-A6C5-DEF7EF64AAD9}" srcOrd="2" destOrd="0" parTransId="{B647DE6A-F6C4-4FBB-9EA8-6574D159397A}" sibTransId="{CE0AA9EE-168E-44FB-9C6B-3520BD9C27A1}"/>
    <dgm:cxn modelId="{85EBCCB3-428B-41CA-8CB3-3BF5CF7D975C}" type="presOf" srcId="{2636A208-20E2-4CA3-BF73-9307DE5B3DEE}" destId="{EF0B65DD-230D-4E1E-9AD0-A78847AEDE77}" srcOrd="0" destOrd="1" presId="urn:microsoft.com/office/officeart/2005/8/layout/chevron2"/>
    <dgm:cxn modelId="{5EB5B277-E038-4B4B-8FA8-3A370C572C2E}" srcId="{C5CC8ED1-4DC3-42C1-B170-D897EE8DB925}" destId="{AFE3DF22-ADDA-4EA2-8786-6DBCA290B527}" srcOrd="0" destOrd="0" parTransId="{45063E24-3D6A-4B81-82D9-66E50C3F0D4A}" sibTransId="{B8EBD342-2B60-4390-ABCE-9ACE58767705}"/>
    <dgm:cxn modelId="{E7DB2865-4996-427F-B52D-FCB198B88E6C}" type="presOf" srcId="{786ECF83-072F-4403-B358-62E2D4C7FEEC}" destId="{21D8195A-ED1D-4350-B913-CEA05D399CB3}" srcOrd="0" destOrd="0" presId="urn:microsoft.com/office/officeart/2005/8/layout/chevron2"/>
    <dgm:cxn modelId="{7B46F3C5-897C-4CD6-A48E-2F9FD220435D}" type="presOf" srcId="{8E27979C-37BA-4BEE-A491-FD4D13376E6F}" destId="{CF731DB8-0857-4CDD-A70E-B1605D3298E0}" srcOrd="0" destOrd="1" presId="urn:microsoft.com/office/officeart/2005/8/layout/chevron2"/>
    <dgm:cxn modelId="{E84FFEF1-45B4-48E6-83A9-65552C9DB034}" srcId="{AFE3DF22-ADDA-4EA2-8786-6DBCA290B527}" destId="{F94696F1-90F3-4395-AF67-AD57F8946628}" srcOrd="0" destOrd="0" parTransId="{380B68C2-A7E2-406C-A068-7091AE8B98EC}" sibTransId="{425003BB-634F-400B-BD6D-BCB84184CDAB}"/>
    <dgm:cxn modelId="{63DCCDDE-3740-4D05-AE27-AE5209D4F816}" type="presParOf" srcId="{E2ADC3F1-35A2-4021-A602-14EEC4234A8E}" destId="{67372CB9-48D1-408A-A213-5B07AB834FBB}" srcOrd="0" destOrd="0" presId="urn:microsoft.com/office/officeart/2005/8/layout/chevron2"/>
    <dgm:cxn modelId="{92585EF1-8A75-4CFC-8606-992778203DD4}" type="presParOf" srcId="{67372CB9-48D1-408A-A213-5B07AB834FBB}" destId="{82D626A6-7E5B-4B40-BD7B-5A8ADAB0AE3B}" srcOrd="0" destOrd="0" presId="urn:microsoft.com/office/officeart/2005/8/layout/chevron2"/>
    <dgm:cxn modelId="{7B742CBF-6FFF-424F-9496-7EEAB4B80F0F}" type="presParOf" srcId="{67372CB9-48D1-408A-A213-5B07AB834FBB}" destId="{EF0B65DD-230D-4E1E-9AD0-A78847AEDE77}" srcOrd="1" destOrd="0" presId="urn:microsoft.com/office/officeart/2005/8/layout/chevron2"/>
    <dgm:cxn modelId="{8E62F779-F0DF-4104-A56B-D460307C595E}" type="presParOf" srcId="{E2ADC3F1-35A2-4021-A602-14EEC4234A8E}" destId="{ECA23DCE-6BFB-4611-AC12-9D0B568D9F37}" srcOrd="1" destOrd="0" presId="urn:microsoft.com/office/officeart/2005/8/layout/chevron2"/>
    <dgm:cxn modelId="{F93FF0A7-8205-47F0-B24B-C8503D1B965A}" type="presParOf" srcId="{E2ADC3F1-35A2-4021-A602-14EEC4234A8E}" destId="{C6A93B26-323C-4B2E-8C7F-828F2B87466F}" srcOrd="2" destOrd="0" presId="urn:microsoft.com/office/officeart/2005/8/layout/chevron2"/>
    <dgm:cxn modelId="{496D5A93-17EF-4A62-BD86-2D3D26E877A3}" type="presParOf" srcId="{C6A93B26-323C-4B2E-8C7F-828F2B87466F}" destId="{784AE7B5-4B7E-4216-B1F9-2FD3DEB352D7}" srcOrd="0" destOrd="0" presId="urn:microsoft.com/office/officeart/2005/8/layout/chevron2"/>
    <dgm:cxn modelId="{256E5E6F-F54F-498B-B2BF-9841A74A9138}" type="presParOf" srcId="{C6A93B26-323C-4B2E-8C7F-828F2B87466F}" destId="{21D8195A-ED1D-4350-B913-CEA05D399CB3}" srcOrd="1" destOrd="0" presId="urn:microsoft.com/office/officeart/2005/8/layout/chevron2"/>
    <dgm:cxn modelId="{6043C17A-6C19-4345-BDE9-7F03F0D3921C}" type="presParOf" srcId="{E2ADC3F1-35A2-4021-A602-14EEC4234A8E}" destId="{61BCBE87-C6A4-47D5-982C-D63BFD90C231}" srcOrd="3" destOrd="0" presId="urn:microsoft.com/office/officeart/2005/8/layout/chevron2"/>
    <dgm:cxn modelId="{01380A49-59CE-44D0-950C-9E411C3D9F1C}" type="presParOf" srcId="{E2ADC3F1-35A2-4021-A602-14EEC4234A8E}" destId="{E859A1C2-6784-4FD2-BDF2-D930ECD4E71D}" srcOrd="4" destOrd="0" presId="urn:microsoft.com/office/officeart/2005/8/layout/chevron2"/>
    <dgm:cxn modelId="{15DB3F8A-C144-4AF4-B029-3915D98237DE}" type="presParOf" srcId="{E859A1C2-6784-4FD2-BDF2-D930ECD4E71D}" destId="{5E7E8C1E-4999-4046-9D1B-809C90B85523}" srcOrd="0" destOrd="0" presId="urn:microsoft.com/office/officeart/2005/8/layout/chevron2"/>
    <dgm:cxn modelId="{5C897F65-4746-4F2F-8C67-5572AB475BE9}" type="presParOf" srcId="{E859A1C2-6784-4FD2-BDF2-D930ECD4E71D}" destId="{CF731DB8-0857-4CDD-A70E-B1605D3298E0}"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B7B71AE-D3BE-476E-8E2E-4EADAC352A55}" type="doc">
      <dgm:prSet loTypeId="urn:microsoft.com/office/officeart/2005/8/layout/process5" loCatId="process" qsTypeId="urn:microsoft.com/office/officeart/2005/8/quickstyle/simple1" qsCatId="simple" csTypeId="urn:microsoft.com/office/officeart/2005/8/colors/colorful3" csCatId="colorful" phldr="1"/>
      <dgm:spPr/>
      <dgm:t>
        <a:bodyPr/>
        <a:lstStyle/>
        <a:p>
          <a:endParaRPr lang="zh-CN" altLang="en-US"/>
        </a:p>
      </dgm:t>
    </dgm:pt>
    <dgm:pt modelId="{68C319B5-81F5-44BA-B86D-CE30FBFDC043}">
      <dgm:prSet phldrT="[文本]"/>
      <dgm:spPr/>
      <dgm:t>
        <a:bodyPr/>
        <a:lstStyle/>
        <a:p>
          <a:r>
            <a:rPr lang="zh-CN" altLang="zh-CN" dirty="0">
              <a:latin typeface="微软雅黑" panose="020B0503020204020204" pitchFamily="34" charset="-122"/>
              <a:ea typeface="微软雅黑" panose="020B0503020204020204" pitchFamily="34" charset="-122"/>
            </a:rPr>
            <a:t>攻击者通过社会工程学在</a:t>
          </a:r>
          <a:r>
            <a:rPr lang="en-US" altLang="zh-CN" dirty="0">
              <a:latin typeface="微软雅黑" panose="020B0503020204020204" pitchFamily="34" charset="-122"/>
              <a:ea typeface="微软雅黑" panose="020B0503020204020204" pitchFamily="34" charset="-122"/>
            </a:rPr>
            <a:t>Facebook</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Twitter</a:t>
          </a:r>
          <a:r>
            <a:rPr lang="zh-CN" altLang="zh-CN" dirty="0">
              <a:latin typeface="微软雅黑" panose="020B0503020204020204" pitchFamily="34" charset="-122"/>
              <a:ea typeface="微软雅黑" panose="020B0503020204020204" pitchFamily="34" charset="-122"/>
            </a:rPr>
            <a:t>等社交网络中收集敏感信息</a:t>
          </a:r>
          <a:endParaRPr lang="zh-CN" altLang="en-US" dirty="0">
            <a:latin typeface="微软雅黑" panose="020B0503020204020204" pitchFamily="34" charset="-122"/>
            <a:ea typeface="微软雅黑" panose="020B0503020204020204" pitchFamily="34" charset="-122"/>
          </a:endParaRPr>
        </a:p>
      </dgm:t>
    </dgm:pt>
    <dgm:pt modelId="{AE753F1F-EA41-4996-8170-A664696E97EE}" type="parTrans" cxnId="{7E7F2F46-819C-4BC0-93CF-35AC980A413E}">
      <dgm:prSet/>
      <dgm:spPr/>
      <dgm:t>
        <a:bodyPr/>
        <a:lstStyle/>
        <a:p>
          <a:endParaRPr lang="zh-CN" altLang="en-US"/>
        </a:p>
      </dgm:t>
    </dgm:pt>
    <dgm:pt modelId="{D8148090-B0B2-42ED-975B-0B0F25CFC032}" type="sibTrans" cxnId="{7E7F2F46-819C-4BC0-93CF-35AC980A413E}">
      <dgm:prSet/>
      <dgm:spPr/>
      <dgm:t>
        <a:bodyPr/>
        <a:lstStyle/>
        <a:p>
          <a:endParaRPr lang="zh-CN" altLang="en-US"/>
        </a:p>
      </dgm:t>
    </dgm:pt>
    <dgm:pt modelId="{1E17B95D-2413-4F20-810C-1D8A24725652}">
      <dgm:prSet phldrT="[文本]"/>
      <dgm:spPr/>
      <dgm:t>
        <a:bodyPr/>
        <a:lstStyle/>
        <a:p>
          <a:r>
            <a:rPr lang="zh-CN" altLang="zh-CN" dirty="0">
              <a:latin typeface="微软雅黑" panose="020B0503020204020204" pitchFamily="34" charset="-122"/>
              <a:ea typeface="微软雅黑" panose="020B0503020204020204" pitchFamily="34" charset="-122"/>
            </a:rPr>
            <a:t>攻击者在社交网站伪造个人简介，然后利用假的身份诱使员工给予他们的敏感信息</a:t>
          </a:r>
          <a:endParaRPr lang="zh-CN" altLang="en-US" dirty="0">
            <a:latin typeface="微软雅黑" panose="020B0503020204020204" pitchFamily="34" charset="-122"/>
            <a:ea typeface="微软雅黑" panose="020B0503020204020204" pitchFamily="34" charset="-122"/>
          </a:endParaRPr>
        </a:p>
      </dgm:t>
    </dgm:pt>
    <dgm:pt modelId="{10C04612-F69C-469E-9A2C-509293179B23}" type="parTrans" cxnId="{50963AAD-75D5-4B6C-9D65-CB22DAF8975A}">
      <dgm:prSet/>
      <dgm:spPr/>
      <dgm:t>
        <a:bodyPr/>
        <a:lstStyle/>
        <a:p>
          <a:endParaRPr lang="zh-CN" altLang="en-US"/>
        </a:p>
      </dgm:t>
    </dgm:pt>
    <dgm:pt modelId="{F038F47C-FB8E-441C-91B6-32C9EA6B45CD}" type="sibTrans" cxnId="{50963AAD-75D5-4B6C-9D65-CB22DAF8975A}">
      <dgm:prSet/>
      <dgm:spPr/>
      <dgm:t>
        <a:bodyPr/>
        <a:lstStyle/>
        <a:p>
          <a:endParaRPr lang="zh-CN" altLang="en-US"/>
        </a:p>
      </dgm:t>
    </dgm:pt>
    <dgm:pt modelId="{3AC220C4-64D5-497F-BC04-7AB12A7EB9C3}">
      <dgm:prSet phldrT="[文本]"/>
      <dgm:spPr/>
      <dgm:t>
        <a:bodyPr/>
        <a:lstStyle/>
        <a:p>
          <a:r>
            <a:rPr lang="zh-CN" altLang="zh-CN" dirty="0">
              <a:latin typeface="微软雅黑" panose="020B0503020204020204" pitchFamily="34" charset="-122"/>
              <a:ea typeface="微软雅黑" panose="020B0503020204020204" pitchFamily="34" charset="-122"/>
            </a:rPr>
            <a:t>员工可能泄露诸如出生日期、学历、工作背景、配偶姓名等个人信息以及关于他们公司的潜在客户和商业伙伴、商业秘密、网站、公司新闻、企业兼并、企业收购等信息</a:t>
          </a:r>
          <a:endParaRPr lang="zh-CN" altLang="en-US" dirty="0">
            <a:latin typeface="微软雅黑" panose="020B0503020204020204" pitchFamily="34" charset="-122"/>
            <a:ea typeface="微软雅黑" panose="020B0503020204020204" pitchFamily="34" charset="-122"/>
          </a:endParaRPr>
        </a:p>
      </dgm:t>
    </dgm:pt>
    <dgm:pt modelId="{01B24C0D-B7EC-461D-910D-0713E6D57D2F}" type="parTrans" cxnId="{E070E31B-5FDB-4813-9760-63F131FC0490}">
      <dgm:prSet/>
      <dgm:spPr/>
      <dgm:t>
        <a:bodyPr/>
        <a:lstStyle/>
        <a:p>
          <a:endParaRPr lang="zh-CN" altLang="en-US"/>
        </a:p>
      </dgm:t>
    </dgm:pt>
    <dgm:pt modelId="{57CF6566-2CDF-4BE5-94A0-092BB2C8E168}" type="sibTrans" cxnId="{E070E31B-5FDB-4813-9760-63F131FC0490}">
      <dgm:prSet/>
      <dgm:spPr/>
      <dgm:t>
        <a:bodyPr/>
        <a:lstStyle/>
        <a:p>
          <a:endParaRPr lang="zh-CN" altLang="en-US"/>
        </a:p>
      </dgm:t>
    </dgm:pt>
    <dgm:pt modelId="{974D4E9C-50C1-45AC-8286-C19CA1B933DA}">
      <dgm:prSet phldrT="[文本]"/>
      <dgm:spPr/>
      <dgm:t>
        <a:bodyPr/>
        <a:lstStyle/>
        <a:p>
          <a:r>
            <a:rPr lang="zh-CN" altLang="zh-CN" dirty="0">
              <a:latin typeface="微软雅黑" panose="020B0503020204020204" pitchFamily="34" charset="-122"/>
              <a:ea typeface="微软雅黑" panose="020B0503020204020204" pitchFamily="34" charset="-122"/>
            </a:rPr>
            <a:t>利用目标组织员工的详细信息，攻击者可以危及到一个安全设施</a:t>
          </a:r>
          <a:endParaRPr lang="zh-CN" altLang="en-US" dirty="0">
            <a:latin typeface="微软雅黑" panose="020B0503020204020204" pitchFamily="34" charset="-122"/>
            <a:ea typeface="微软雅黑" panose="020B0503020204020204" pitchFamily="34" charset="-122"/>
          </a:endParaRPr>
        </a:p>
      </dgm:t>
    </dgm:pt>
    <dgm:pt modelId="{ECC9EEEC-7373-419C-9E39-8C9DC51560DC}" type="parTrans" cxnId="{BB6B625B-B922-4538-8690-ED5303600432}">
      <dgm:prSet/>
      <dgm:spPr/>
      <dgm:t>
        <a:bodyPr/>
        <a:lstStyle/>
        <a:p>
          <a:endParaRPr lang="zh-CN" altLang="en-US"/>
        </a:p>
      </dgm:t>
    </dgm:pt>
    <dgm:pt modelId="{EEA94DD6-688B-4488-B92A-E7CD9F05F202}" type="sibTrans" cxnId="{BB6B625B-B922-4538-8690-ED5303600432}">
      <dgm:prSet/>
      <dgm:spPr/>
      <dgm:t>
        <a:bodyPr/>
        <a:lstStyle/>
        <a:p>
          <a:endParaRPr lang="zh-CN" altLang="en-US"/>
        </a:p>
      </dgm:t>
    </dgm:pt>
    <dgm:pt modelId="{DA01EE6D-2C69-4E6E-8BC9-F8A44F967267}" type="pres">
      <dgm:prSet presAssocID="{0B7B71AE-D3BE-476E-8E2E-4EADAC352A55}" presName="diagram" presStyleCnt="0">
        <dgm:presLayoutVars>
          <dgm:dir/>
          <dgm:resizeHandles val="exact"/>
        </dgm:presLayoutVars>
      </dgm:prSet>
      <dgm:spPr/>
      <dgm:t>
        <a:bodyPr/>
        <a:lstStyle/>
        <a:p>
          <a:endParaRPr lang="zh-CN" altLang="en-US"/>
        </a:p>
      </dgm:t>
    </dgm:pt>
    <dgm:pt modelId="{8650BA17-0721-4FBB-9D6E-249362AC9799}" type="pres">
      <dgm:prSet presAssocID="{68C319B5-81F5-44BA-B86D-CE30FBFDC043}" presName="node" presStyleLbl="node1" presStyleIdx="0" presStyleCnt="4">
        <dgm:presLayoutVars>
          <dgm:bulletEnabled val="1"/>
        </dgm:presLayoutVars>
      </dgm:prSet>
      <dgm:spPr/>
      <dgm:t>
        <a:bodyPr/>
        <a:lstStyle/>
        <a:p>
          <a:endParaRPr lang="zh-CN" altLang="en-US"/>
        </a:p>
      </dgm:t>
    </dgm:pt>
    <dgm:pt modelId="{C1F5B4CD-3A73-42A8-8AE6-AA4994D53323}" type="pres">
      <dgm:prSet presAssocID="{D8148090-B0B2-42ED-975B-0B0F25CFC032}" presName="sibTrans" presStyleLbl="sibTrans2D1" presStyleIdx="0" presStyleCnt="3"/>
      <dgm:spPr/>
      <dgm:t>
        <a:bodyPr/>
        <a:lstStyle/>
        <a:p>
          <a:endParaRPr lang="zh-CN" altLang="en-US"/>
        </a:p>
      </dgm:t>
    </dgm:pt>
    <dgm:pt modelId="{1ADDE6A6-707B-424A-B265-9D47E4924D76}" type="pres">
      <dgm:prSet presAssocID="{D8148090-B0B2-42ED-975B-0B0F25CFC032}" presName="connectorText" presStyleLbl="sibTrans2D1" presStyleIdx="0" presStyleCnt="3"/>
      <dgm:spPr/>
      <dgm:t>
        <a:bodyPr/>
        <a:lstStyle/>
        <a:p>
          <a:endParaRPr lang="zh-CN" altLang="en-US"/>
        </a:p>
      </dgm:t>
    </dgm:pt>
    <dgm:pt modelId="{A294CFDE-66BD-4621-935C-912E145A17E2}" type="pres">
      <dgm:prSet presAssocID="{1E17B95D-2413-4F20-810C-1D8A24725652}" presName="node" presStyleLbl="node1" presStyleIdx="1" presStyleCnt="4">
        <dgm:presLayoutVars>
          <dgm:bulletEnabled val="1"/>
        </dgm:presLayoutVars>
      </dgm:prSet>
      <dgm:spPr/>
      <dgm:t>
        <a:bodyPr/>
        <a:lstStyle/>
        <a:p>
          <a:endParaRPr lang="zh-CN" altLang="en-US"/>
        </a:p>
      </dgm:t>
    </dgm:pt>
    <dgm:pt modelId="{321EFB51-E00E-4429-95BE-5542C40450E8}" type="pres">
      <dgm:prSet presAssocID="{F038F47C-FB8E-441C-91B6-32C9EA6B45CD}" presName="sibTrans" presStyleLbl="sibTrans2D1" presStyleIdx="1" presStyleCnt="3"/>
      <dgm:spPr/>
      <dgm:t>
        <a:bodyPr/>
        <a:lstStyle/>
        <a:p>
          <a:endParaRPr lang="zh-CN" altLang="en-US"/>
        </a:p>
      </dgm:t>
    </dgm:pt>
    <dgm:pt modelId="{4335BE1F-3760-44DB-8986-5118C7D80D5E}" type="pres">
      <dgm:prSet presAssocID="{F038F47C-FB8E-441C-91B6-32C9EA6B45CD}" presName="connectorText" presStyleLbl="sibTrans2D1" presStyleIdx="1" presStyleCnt="3"/>
      <dgm:spPr/>
      <dgm:t>
        <a:bodyPr/>
        <a:lstStyle/>
        <a:p>
          <a:endParaRPr lang="zh-CN" altLang="en-US"/>
        </a:p>
      </dgm:t>
    </dgm:pt>
    <dgm:pt modelId="{2B359834-62B5-4AAF-BBEC-B5E1F1CDA3AE}" type="pres">
      <dgm:prSet presAssocID="{3AC220C4-64D5-497F-BC04-7AB12A7EB9C3}" presName="node" presStyleLbl="node1" presStyleIdx="2" presStyleCnt="4">
        <dgm:presLayoutVars>
          <dgm:bulletEnabled val="1"/>
        </dgm:presLayoutVars>
      </dgm:prSet>
      <dgm:spPr/>
      <dgm:t>
        <a:bodyPr/>
        <a:lstStyle/>
        <a:p>
          <a:endParaRPr lang="zh-CN" altLang="en-US"/>
        </a:p>
      </dgm:t>
    </dgm:pt>
    <dgm:pt modelId="{F0EA3CFE-BC0A-400A-9839-7F9F988E8A23}" type="pres">
      <dgm:prSet presAssocID="{57CF6566-2CDF-4BE5-94A0-092BB2C8E168}" presName="sibTrans" presStyleLbl="sibTrans2D1" presStyleIdx="2" presStyleCnt="3"/>
      <dgm:spPr/>
      <dgm:t>
        <a:bodyPr/>
        <a:lstStyle/>
        <a:p>
          <a:endParaRPr lang="zh-CN" altLang="en-US"/>
        </a:p>
      </dgm:t>
    </dgm:pt>
    <dgm:pt modelId="{8493C0E9-CACC-459A-A822-35B39855BC2D}" type="pres">
      <dgm:prSet presAssocID="{57CF6566-2CDF-4BE5-94A0-092BB2C8E168}" presName="connectorText" presStyleLbl="sibTrans2D1" presStyleIdx="2" presStyleCnt="3"/>
      <dgm:spPr/>
      <dgm:t>
        <a:bodyPr/>
        <a:lstStyle/>
        <a:p>
          <a:endParaRPr lang="zh-CN" altLang="en-US"/>
        </a:p>
      </dgm:t>
    </dgm:pt>
    <dgm:pt modelId="{4DC7543B-670F-438A-BB6E-CA7F8D0B3D31}" type="pres">
      <dgm:prSet presAssocID="{974D4E9C-50C1-45AC-8286-C19CA1B933DA}" presName="node" presStyleLbl="node1" presStyleIdx="3" presStyleCnt="4">
        <dgm:presLayoutVars>
          <dgm:bulletEnabled val="1"/>
        </dgm:presLayoutVars>
      </dgm:prSet>
      <dgm:spPr/>
      <dgm:t>
        <a:bodyPr/>
        <a:lstStyle/>
        <a:p>
          <a:endParaRPr lang="zh-CN" altLang="en-US"/>
        </a:p>
      </dgm:t>
    </dgm:pt>
  </dgm:ptLst>
  <dgm:cxnLst>
    <dgm:cxn modelId="{B8F3A940-1F11-4844-B768-10561BB37B80}" type="presOf" srcId="{0B7B71AE-D3BE-476E-8E2E-4EADAC352A55}" destId="{DA01EE6D-2C69-4E6E-8BC9-F8A44F967267}" srcOrd="0" destOrd="0" presId="urn:microsoft.com/office/officeart/2005/8/layout/process5"/>
    <dgm:cxn modelId="{1BC520E0-F8DF-4852-A255-ED96286DEF50}" type="presOf" srcId="{D8148090-B0B2-42ED-975B-0B0F25CFC032}" destId="{C1F5B4CD-3A73-42A8-8AE6-AA4994D53323}" srcOrd="0" destOrd="0" presId="urn:microsoft.com/office/officeart/2005/8/layout/process5"/>
    <dgm:cxn modelId="{3ADCF0C6-D47E-4FE0-BA86-B78D6A319BEC}" type="presOf" srcId="{1E17B95D-2413-4F20-810C-1D8A24725652}" destId="{A294CFDE-66BD-4621-935C-912E145A17E2}" srcOrd="0" destOrd="0" presId="urn:microsoft.com/office/officeart/2005/8/layout/process5"/>
    <dgm:cxn modelId="{6673AB6B-044A-4FB8-A406-0608B9C78F7D}" type="presOf" srcId="{F038F47C-FB8E-441C-91B6-32C9EA6B45CD}" destId="{321EFB51-E00E-4429-95BE-5542C40450E8}" srcOrd="0" destOrd="0" presId="urn:microsoft.com/office/officeart/2005/8/layout/process5"/>
    <dgm:cxn modelId="{48C9E74A-C100-456D-9F4F-6F5652210C68}" type="presOf" srcId="{974D4E9C-50C1-45AC-8286-C19CA1B933DA}" destId="{4DC7543B-670F-438A-BB6E-CA7F8D0B3D31}" srcOrd="0" destOrd="0" presId="urn:microsoft.com/office/officeart/2005/8/layout/process5"/>
    <dgm:cxn modelId="{774AE3DE-C969-4262-9A01-F9A227FDAC1F}" type="presOf" srcId="{F038F47C-FB8E-441C-91B6-32C9EA6B45CD}" destId="{4335BE1F-3760-44DB-8986-5118C7D80D5E}" srcOrd="1" destOrd="0" presId="urn:microsoft.com/office/officeart/2005/8/layout/process5"/>
    <dgm:cxn modelId="{50963AAD-75D5-4B6C-9D65-CB22DAF8975A}" srcId="{0B7B71AE-D3BE-476E-8E2E-4EADAC352A55}" destId="{1E17B95D-2413-4F20-810C-1D8A24725652}" srcOrd="1" destOrd="0" parTransId="{10C04612-F69C-469E-9A2C-509293179B23}" sibTransId="{F038F47C-FB8E-441C-91B6-32C9EA6B45CD}"/>
    <dgm:cxn modelId="{612DE6DB-1326-40BB-9064-CE85BEFC3A4A}" type="presOf" srcId="{57CF6566-2CDF-4BE5-94A0-092BB2C8E168}" destId="{8493C0E9-CACC-459A-A822-35B39855BC2D}" srcOrd="1" destOrd="0" presId="urn:microsoft.com/office/officeart/2005/8/layout/process5"/>
    <dgm:cxn modelId="{F0A982F2-6068-43DA-AF2F-B252E5D2DBDC}" type="presOf" srcId="{57CF6566-2CDF-4BE5-94A0-092BB2C8E168}" destId="{F0EA3CFE-BC0A-400A-9839-7F9F988E8A23}" srcOrd="0" destOrd="0" presId="urn:microsoft.com/office/officeart/2005/8/layout/process5"/>
    <dgm:cxn modelId="{0F5A710E-EB75-4400-B0E9-80652102434C}" type="presOf" srcId="{3AC220C4-64D5-497F-BC04-7AB12A7EB9C3}" destId="{2B359834-62B5-4AAF-BBEC-B5E1F1CDA3AE}" srcOrd="0" destOrd="0" presId="urn:microsoft.com/office/officeart/2005/8/layout/process5"/>
    <dgm:cxn modelId="{BB6B625B-B922-4538-8690-ED5303600432}" srcId="{0B7B71AE-D3BE-476E-8E2E-4EADAC352A55}" destId="{974D4E9C-50C1-45AC-8286-C19CA1B933DA}" srcOrd="3" destOrd="0" parTransId="{ECC9EEEC-7373-419C-9E39-8C9DC51560DC}" sibTransId="{EEA94DD6-688B-4488-B92A-E7CD9F05F202}"/>
    <dgm:cxn modelId="{7E7F2F46-819C-4BC0-93CF-35AC980A413E}" srcId="{0B7B71AE-D3BE-476E-8E2E-4EADAC352A55}" destId="{68C319B5-81F5-44BA-B86D-CE30FBFDC043}" srcOrd="0" destOrd="0" parTransId="{AE753F1F-EA41-4996-8170-A664696E97EE}" sibTransId="{D8148090-B0B2-42ED-975B-0B0F25CFC032}"/>
    <dgm:cxn modelId="{E070E31B-5FDB-4813-9760-63F131FC0490}" srcId="{0B7B71AE-D3BE-476E-8E2E-4EADAC352A55}" destId="{3AC220C4-64D5-497F-BC04-7AB12A7EB9C3}" srcOrd="2" destOrd="0" parTransId="{01B24C0D-B7EC-461D-910D-0713E6D57D2F}" sibTransId="{57CF6566-2CDF-4BE5-94A0-092BB2C8E168}"/>
    <dgm:cxn modelId="{BC9FCAEC-1909-4232-88EB-43F89015E028}" type="presOf" srcId="{D8148090-B0B2-42ED-975B-0B0F25CFC032}" destId="{1ADDE6A6-707B-424A-B265-9D47E4924D76}" srcOrd="1" destOrd="0" presId="urn:microsoft.com/office/officeart/2005/8/layout/process5"/>
    <dgm:cxn modelId="{B26D3ED0-3B64-4B1C-8EED-9653F947C7C9}" type="presOf" srcId="{68C319B5-81F5-44BA-B86D-CE30FBFDC043}" destId="{8650BA17-0721-4FBB-9D6E-249362AC9799}" srcOrd="0" destOrd="0" presId="urn:microsoft.com/office/officeart/2005/8/layout/process5"/>
    <dgm:cxn modelId="{AC3E8967-9E84-406E-BC33-C0D729EA5334}" type="presParOf" srcId="{DA01EE6D-2C69-4E6E-8BC9-F8A44F967267}" destId="{8650BA17-0721-4FBB-9D6E-249362AC9799}" srcOrd="0" destOrd="0" presId="urn:microsoft.com/office/officeart/2005/8/layout/process5"/>
    <dgm:cxn modelId="{2C9A9651-FE44-4F4D-AF03-783DB45669A4}" type="presParOf" srcId="{DA01EE6D-2C69-4E6E-8BC9-F8A44F967267}" destId="{C1F5B4CD-3A73-42A8-8AE6-AA4994D53323}" srcOrd="1" destOrd="0" presId="urn:microsoft.com/office/officeart/2005/8/layout/process5"/>
    <dgm:cxn modelId="{A8F162DD-DF63-4ED9-BC69-2A143112602F}" type="presParOf" srcId="{C1F5B4CD-3A73-42A8-8AE6-AA4994D53323}" destId="{1ADDE6A6-707B-424A-B265-9D47E4924D76}" srcOrd="0" destOrd="0" presId="urn:microsoft.com/office/officeart/2005/8/layout/process5"/>
    <dgm:cxn modelId="{4480D6B7-2C99-410E-8C5C-E530431BCAE0}" type="presParOf" srcId="{DA01EE6D-2C69-4E6E-8BC9-F8A44F967267}" destId="{A294CFDE-66BD-4621-935C-912E145A17E2}" srcOrd="2" destOrd="0" presId="urn:microsoft.com/office/officeart/2005/8/layout/process5"/>
    <dgm:cxn modelId="{2CA41B2E-B963-402C-B5C7-8ACE6B936891}" type="presParOf" srcId="{DA01EE6D-2C69-4E6E-8BC9-F8A44F967267}" destId="{321EFB51-E00E-4429-95BE-5542C40450E8}" srcOrd="3" destOrd="0" presId="urn:microsoft.com/office/officeart/2005/8/layout/process5"/>
    <dgm:cxn modelId="{ADE58E49-A2C4-433F-A9B6-9B3491F7C162}" type="presParOf" srcId="{321EFB51-E00E-4429-95BE-5542C40450E8}" destId="{4335BE1F-3760-44DB-8986-5118C7D80D5E}" srcOrd="0" destOrd="0" presId="urn:microsoft.com/office/officeart/2005/8/layout/process5"/>
    <dgm:cxn modelId="{8605DB26-6840-4E8C-84EA-BB8513CAB1C2}" type="presParOf" srcId="{DA01EE6D-2C69-4E6E-8BC9-F8A44F967267}" destId="{2B359834-62B5-4AAF-BBEC-B5E1F1CDA3AE}" srcOrd="4" destOrd="0" presId="urn:microsoft.com/office/officeart/2005/8/layout/process5"/>
    <dgm:cxn modelId="{9720C2A7-57F0-4C4F-8625-51933E52574A}" type="presParOf" srcId="{DA01EE6D-2C69-4E6E-8BC9-F8A44F967267}" destId="{F0EA3CFE-BC0A-400A-9839-7F9F988E8A23}" srcOrd="5" destOrd="0" presId="urn:microsoft.com/office/officeart/2005/8/layout/process5"/>
    <dgm:cxn modelId="{43015809-3909-4822-AAC1-EF26E6B004C0}" type="presParOf" srcId="{F0EA3CFE-BC0A-400A-9839-7F9F988E8A23}" destId="{8493C0E9-CACC-459A-A822-35B39855BC2D}" srcOrd="0" destOrd="0" presId="urn:microsoft.com/office/officeart/2005/8/layout/process5"/>
    <dgm:cxn modelId="{92A3214C-C2DB-4F3C-A611-64BAF8F8DAEF}" type="presParOf" srcId="{DA01EE6D-2C69-4E6E-8BC9-F8A44F967267}" destId="{4DC7543B-670F-438A-BB6E-CA7F8D0B3D31}" srcOrd="6"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3FB278-B13F-4DA1-A260-2DB81FE0D6D7}" type="doc">
      <dgm:prSet loTypeId="urn:microsoft.com/office/officeart/2008/layout/VerticalAccentList" loCatId="list" qsTypeId="urn:microsoft.com/office/officeart/2005/8/quickstyle/simple1" qsCatId="simple" csTypeId="urn:microsoft.com/office/officeart/2005/8/colors/accent1_3" csCatId="accent1" phldr="1"/>
      <dgm:spPr/>
      <dgm:t>
        <a:bodyPr/>
        <a:lstStyle/>
        <a:p>
          <a:endParaRPr lang="zh-CN" altLang="en-US"/>
        </a:p>
      </dgm:t>
    </dgm:pt>
    <dgm:pt modelId="{04356B46-88AF-46DE-813E-3F404DFF9768}">
      <dgm:prSet phldrT="[文本]" custT="1"/>
      <dgm:spPr/>
      <dgm:t>
        <a:bodyPr/>
        <a:lstStyle/>
        <a:p>
          <a:pPr algn="ctr"/>
          <a:r>
            <a:rPr lang="zh-CN" altLang="en-US" sz="3200" b="1">
              <a:solidFill>
                <a:schemeClr val="tx2">
                  <a:lumMod val="75000"/>
                </a:schemeClr>
              </a:solidFill>
              <a:latin typeface="微软雅黑" panose="020B0503020204020204" pitchFamily="34" charset="-122"/>
              <a:ea typeface="微软雅黑" panose="020B0503020204020204" pitchFamily="34" charset="-122"/>
            </a:rPr>
            <a:t>信息收集的作用</a:t>
          </a:r>
        </a:p>
      </dgm:t>
    </dgm:pt>
    <dgm:pt modelId="{00232F68-2EA2-4230-B9CE-3CC3AC4D9305}" type="parTrans" cxnId="{9779DDAA-6D82-40EC-8C49-65AB7C6D119E}">
      <dgm:prSet/>
      <dgm:spPr/>
      <dgm:t>
        <a:bodyPr/>
        <a:lstStyle/>
        <a:p>
          <a:pPr algn="ctr"/>
          <a:endParaRPr lang="zh-CN" altLang="en-US"/>
        </a:p>
      </dgm:t>
    </dgm:pt>
    <dgm:pt modelId="{1A3176BB-891A-4588-8015-395D551D6688}" type="sibTrans" cxnId="{9779DDAA-6D82-40EC-8C49-65AB7C6D119E}">
      <dgm:prSet/>
      <dgm:spPr/>
      <dgm:t>
        <a:bodyPr/>
        <a:lstStyle/>
        <a:p>
          <a:pPr algn="ctr"/>
          <a:endParaRPr lang="zh-CN" altLang="en-US"/>
        </a:p>
      </dgm:t>
    </dgm:pt>
    <dgm:pt modelId="{F133272C-00B9-418F-8317-C85D581F7517}" type="pres">
      <dgm:prSet presAssocID="{A33FB278-B13F-4DA1-A260-2DB81FE0D6D7}" presName="Name0" presStyleCnt="0">
        <dgm:presLayoutVars>
          <dgm:chMax/>
          <dgm:chPref/>
          <dgm:dir/>
        </dgm:presLayoutVars>
      </dgm:prSet>
      <dgm:spPr/>
      <dgm:t>
        <a:bodyPr/>
        <a:lstStyle/>
        <a:p>
          <a:endParaRPr lang="zh-CN" altLang="en-US"/>
        </a:p>
      </dgm:t>
    </dgm:pt>
    <dgm:pt modelId="{437DCD07-5FA9-4068-8495-28006CDACBCD}" type="pres">
      <dgm:prSet presAssocID="{04356B46-88AF-46DE-813E-3F404DFF9768}" presName="parenttextcomposite" presStyleCnt="0"/>
      <dgm:spPr/>
    </dgm:pt>
    <dgm:pt modelId="{4F5178EB-5C22-4C8B-8B62-EA0CE20DAA1C}" type="pres">
      <dgm:prSet presAssocID="{04356B46-88AF-46DE-813E-3F404DFF9768}" presName="parenttext" presStyleLbl="revTx" presStyleIdx="0" presStyleCnt="1">
        <dgm:presLayoutVars>
          <dgm:chMax/>
          <dgm:chPref val="2"/>
          <dgm:bulletEnabled val="1"/>
        </dgm:presLayoutVars>
      </dgm:prSet>
      <dgm:spPr/>
      <dgm:t>
        <a:bodyPr/>
        <a:lstStyle/>
        <a:p>
          <a:endParaRPr lang="zh-CN" altLang="en-US"/>
        </a:p>
      </dgm:t>
    </dgm:pt>
    <dgm:pt modelId="{0C235DC3-85A0-490F-AD32-A0116A513998}" type="pres">
      <dgm:prSet presAssocID="{04356B46-88AF-46DE-813E-3F404DFF9768}" presName="parallelogramComposite" presStyleCnt="0"/>
      <dgm:spPr/>
    </dgm:pt>
    <dgm:pt modelId="{2A1148FC-5E0D-401D-8DCB-2AC54822FE06}" type="pres">
      <dgm:prSet presAssocID="{04356B46-88AF-46DE-813E-3F404DFF9768}" presName="parallelogram1" presStyleLbl="alignNode1" presStyleIdx="0" presStyleCnt="7"/>
      <dgm:spPr/>
    </dgm:pt>
    <dgm:pt modelId="{9C3BCCA9-CA89-4CB5-BAF2-596E39626768}" type="pres">
      <dgm:prSet presAssocID="{04356B46-88AF-46DE-813E-3F404DFF9768}" presName="parallelogram2" presStyleLbl="alignNode1" presStyleIdx="1" presStyleCnt="7"/>
      <dgm:spPr/>
    </dgm:pt>
    <dgm:pt modelId="{36E26468-A878-4C9F-A9BC-1C7709EC9126}" type="pres">
      <dgm:prSet presAssocID="{04356B46-88AF-46DE-813E-3F404DFF9768}" presName="parallelogram3" presStyleLbl="alignNode1" presStyleIdx="2" presStyleCnt="7"/>
      <dgm:spPr/>
    </dgm:pt>
    <dgm:pt modelId="{B81C1C23-24BE-4B34-944E-8F5BDBB86483}" type="pres">
      <dgm:prSet presAssocID="{04356B46-88AF-46DE-813E-3F404DFF9768}" presName="parallelogram4" presStyleLbl="alignNode1" presStyleIdx="3" presStyleCnt="7"/>
      <dgm:spPr/>
    </dgm:pt>
    <dgm:pt modelId="{529E3D29-1513-4C61-AD00-EBCF5A6970BE}" type="pres">
      <dgm:prSet presAssocID="{04356B46-88AF-46DE-813E-3F404DFF9768}" presName="parallelogram5" presStyleLbl="alignNode1" presStyleIdx="4" presStyleCnt="7"/>
      <dgm:spPr/>
    </dgm:pt>
    <dgm:pt modelId="{69BD50BE-A532-4955-A01B-B2ED46C53470}" type="pres">
      <dgm:prSet presAssocID="{04356B46-88AF-46DE-813E-3F404DFF9768}" presName="parallelogram6" presStyleLbl="alignNode1" presStyleIdx="5" presStyleCnt="7"/>
      <dgm:spPr/>
    </dgm:pt>
    <dgm:pt modelId="{4B998411-1A3A-46AA-952E-09EBBE366CDA}" type="pres">
      <dgm:prSet presAssocID="{04356B46-88AF-46DE-813E-3F404DFF9768}" presName="parallelogram7" presStyleLbl="alignNode1" presStyleIdx="6" presStyleCnt="7"/>
      <dgm:spPr/>
    </dgm:pt>
  </dgm:ptLst>
  <dgm:cxnLst>
    <dgm:cxn modelId="{5DBC521D-E819-441D-9292-BEF385A896FA}" type="presOf" srcId="{04356B46-88AF-46DE-813E-3F404DFF9768}" destId="{4F5178EB-5C22-4C8B-8B62-EA0CE20DAA1C}" srcOrd="0" destOrd="0" presId="urn:microsoft.com/office/officeart/2008/layout/VerticalAccentList"/>
    <dgm:cxn modelId="{CB460343-502D-4391-8EF2-C7EF09804A29}" type="presOf" srcId="{A33FB278-B13F-4DA1-A260-2DB81FE0D6D7}" destId="{F133272C-00B9-418F-8317-C85D581F7517}" srcOrd="0" destOrd="0" presId="urn:microsoft.com/office/officeart/2008/layout/VerticalAccentList"/>
    <dgm:cxn modelId="{9779DDAA-6D82-40EC-8C49-65AB7C6D119E}" srcId="{A33FB278-B13F-4DA1-A260-2DB81FE0D6D7}" destId="{04356B46-88AF-46DE-813E-3F404DFF9768}" srcOrd="0" destOrd="0" parTransId="{00232F68-2EA2-4230-B9CE-3CC3AC4D9305}" sibTransId="{1A3176BB-891A-4588-8015-395D551D6688}"/>
    <dgm:cxn modelId="{104B877C-9A5A-4894-B7C9-8E833DFE23AA}" type="presParOf" srcId="{F133272C-00B9-418F-8317-C85D581F7517}" destId="{437DCD07-5FA9-4068-8495-28006CDACBCD}" srcOrd="0" destOrd="0" presId="urn:microsoft.com/office/officeart/2008/layout/VerticalAccentList"/>
    <dgm:cxn modelId="{4A25CF6B-8653-4727-BFCE-126F4798AA1A}" type="presParOf" srcId="{437DCD07-5FA9-4068-8495-28006CDACBCD}" destId="{4F5178EB-5C22-4C8B-8B62-EA0CE20DAA1C}" srcOrd="0" destOrd="0" presId="urn:microsoft.com/office/officeart/2008/layout/VerticalAccentList"/>
    <dgm:cxn modelId="{D5A0D0AA-7834-4E07-8F4A-014F88430C81}" type="presParOf" srcId="{F133272C-00B9-418F-8317-C85D581F7517}" destId="{0C235DC3-85A0-490F-AD32-A0116A513998}" srcOrd="1" destOrd="0" presId="urn:microsoft.com/office/officeart/2008/layout/VerticalAccentList"/>
    <dgm:cxn modelId="{BDD13E0D-7775-4292-AA26-B131B21DF74A}" type="presParOf" srcId="{0C235DC3-85A0-490F-AD32-A0116A513998}" destId="{2A1148FC-5E0D-401D-8DCB-2AC54822FE06}" srcOrd="0" destOrd="0" presId="urn:microsoft.com/office/officeart/2008/layout/VerticalAccentList"/>
    <dgm:cxn modelId="{399C253E-7F8D-485B-97CA-855E2ED17A8C}" type="presParOf" srcId="{0C235DC3-85A0-490F-AD32-A0116A513998}" destId="{9C3BCCA9-CA89-4CB5-BAF2-596E39626768}" srcOrd="1" destOrd="0" presId="urn:microsoft.com/office/officeart/2008/layout/VerticalAccentList"/>
    <dgm:cxn modelId="{4FD5AC5A-608E-4EE9-91E5-ADE754254311}" type="presParOf" srcId="{0C235DC3-85A0-490F-AD32-A0116A513998}" destId="{36E26468-A878-4C9F-A9BC-1C7709EC9126}" srcOrd="2" destOrd="0" presId="urn:microsoft.com/office/officeart/2008/layout/VerticalAccentList"/>
    <dgm:cxn modelId="{B4DA2481-93E1-477E-B238-0E4673EB15B9}" type="presParOf" srcId="{0C235DC3-85A0-490F-AD32-A0116A513998}" destId="{B81C1C23-24BE-4B34-944E-8F5BDBB86483}" srcOrd="3" destOrd="0" presId="urn:microsoft.com/office/officeart/2008/layout/VerticalAccentList"/>
    <dgm:cxn modelId="{131F0A34-9385-4134-BD0B-ADAAC968EC5C}" type="presParOf" srcId="{0C235DC3-85A0-490F-AD32-A0116A513998}" destId="{529E3D29-1513-4C61-AD00-EBCF5A6970BE}" srcOrd="4" destOrd="0" presId="urn:microsoft.com/office/officeart/2008/layout/VerticalAccentList"/>
    <dgm:cxn modelId="{3048B376-A8DC-46DF-97E7-E54F3FB2EA04}" type="presParOf" srcId="{0C235DC3-85A0-490F-AD32-A0116A513998}" destId="{69BD50BE-A532-4955-A01B-B2ED46C53470}" srcOrd="5" destOrd="0" presId="urn:microsoft.com/office/officeart/2008/layout/VerticalAccentList"/>
    <dgm:cxn modelId="{AD9CA7D8-5CAF-4CAA-AA6D-AE9ED6BBDCFC}" type="presParOf" srcId="{0C235DC3-85A0-490F-AD32-A0116A513998}" destId="{4B998411-1A3A-46AA-952E-09EBBE366CDA}"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734E6C-207B-4D1D-AC8B-395BD81DE814}"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zh-CN" altLang="en-US"/>
        </a:p>
      </dgm:t>
    </dgm:pt>
    <dgm:pt modelId="{50C975D2-448E-415D-8928-1AA94A6FDA91}">
      <dgm:prSet phldrT="[文本]"/>
      <dgm:spPr/>
      <dgm:t>
        <a:bodyPr/>
        <a:lstStyle/>
        <a:p>
          <a:r>
            <a:rPr lang="zh-CN" altLang="en-US" dirty="0">
              <a:latin typeface="微软雅黑" panose="020B0503020204020204" pitchFamily="34" charset="-122"/>
              <a:ea typeface="微软雅黑" panose="020B0503020204020204" pitchFamily="34" charset="-122"/>
            </a:rPr>
            <a:t>信息收集的作用</a:t>
          </a:r>
        </a:p>
      </dgm:t>
    </dgm:pt>
    <dgm:pt modelId="{BD9FB6F6-9512-4CE3-8BA5-84C648855CA4}" type="parTrans" cxnId="{29DB2A19-04CD-4F1D-8858-5B1C7397BD27}">
      <dgm:prSet/>
      <dgm:spPr/>
      <dgm:t>
        <a:bodyPr/>
        <a:lstStyle/>
        <a:p>
          <a:endParaRPr lang="zh-CN" altLang="en-US"/>
        </a:p>
      </dgm:t>
    </dgm:pt>
    <dgm:pt modelId="{EFBBA920-C8BA-41B6-9593-7632F6B2240F}" type="sibTrans" cxnId="{29DB2A19-04CD-4F1D-8858-5B1C7397BD27}">
      <dgm:prSet/>
      <dgm:spPr/>
      <dgm:t>
        <a:bodyPr/>
        <a:lstStyle/>
        <a:p>
          <a:endParaRPr lang="zh-CN" altLang="en-US"/>
        </a:p>
      </dgm:t>
    </dgm:pt>
    <dgm:pt modelId="{EBD2CD07-264E-4851-93D4-ED3AA9762739}">
      <dgm:prSet phldrT="[文本]"/>
      <dgm:spPr/>
      <dgm:t>
        <a:bodyPr/>
        <a:lstStyle/>
        <a:p>
          <a:r>
            <a:rPr lang="zh-CN" altLang="en-US" dirty="0">
              <a:latin typeface="微软雅黑" pitchFamily="34" charset="-122"/>
              <a:ea typeface="微软雅黑" pitchFamily="34" charset="-122"/>
            </a:rPr>
            <a:t>了解安全架构</a:t>
          </a:r>
          <a:endParaRPr lang="zh-CN" altLang="en-US" dirty="0"/>
        </a:p>
      </dgm:t>
    </dgm:pt>
    <dgm:pt modelId="{F2E832C1-3DD7-4B58-B16E-7D3FE6C068EE}" type="parTrans" cxnId="{DAFE04A6-4330-4ADC-A4A8-EA30B1ED420C}">
      <dgm:prSet/>
      <dgm:spPr/>
      <dgm:t>
        <a:bodyPr/>
        <a:lstStyle/>
        <a:p>
          <a:endParaRPr lang="zh-CN" altLang="en-US"/>
        </a:p>
      </dgm:t>
    </dgm:pt>
    <dgm:pt modelId="{83AF63A5-1F7E-4563-8471-53905592610B}" type="sibTrans" cxnId="{DAFE04A6-4330-4ADC-A4A8-EA30B1ED420C}">
      <dgm:prSet/>
      <dgm:spPr/>
      <dgm:t>
        <a:bodyPr/>
        <a:lstStyle/>
        <a:p>
          <a:endParaRPr lang="zh-CN" altLang="en-US"/>
        </a:p>
      </dgm:t>
    </dgm:pt>
    <dgm:pt modelId="{A18C6A1C-309F-41CA-A2C2-3F87A1971B7E}">
      <dgm:prSet phldrT="[文本]"/>
      <dgm:spPr/>
      <dgm:t>
        <a:bodyPr/>
        <a:lstStyle/>
        <a:p>
          <a:r>
            <a:rPr lang="zh-CN" altLang="en-US" dirty="0">
              <a:latin typeface="微软雅黑" pitchFamily="34" charset="-122"/>
              <a:ea typeface="微软雅黑" pitchFamily="34" charset="-122"/>
            </a:rPr>
            <a:t>描绘网络拓扑</a:t>
          </a:r>
          <a:endParaRPr lang="zh-CN" altLang="en-US" dirty="0"/>
        </a:p>
      </dgm:t>
    </dgm:pt>
    <dgm:pt modelId="{6FDE5B9B-224C-46BA-98BF-CF0F70946C46}" type="parTrans" cxnId="{0C2DD175-4883-4FFC-A965-70BC9879D4F6}">
      <dgm:prSet/>
      <dgm:spPr/>
      <dgm:t>
        <a:bodyPr/>
        <a:lstStyle/>
        <a:p>
          <a:endParaRPr lang="zh-CN" altLang="en-US"/>
        </a:p>
      </dgm:t>
    </dgm:pt>
    <dgm:pt modelId="{1DE43050-C95D-4721-9D34-00FE3D57044B}" type="sibTrans" cxnId="{0C2DD175-4883-4FFC-A965-70BC9879D4F6}">
      <dgm:prSet/>
      <dgm:spPr/>
      <dgm:t>
        <a:bodyPr/>
        <a:lstStyle/>
        <a:p>
          <a:endParaRPr lang="zh-CN" altLang="en-US"/>
        </a:p>
      </dgm:t>
    </dgm:pt>
    <dgm:pt modelId="{01BE8C4C-AB00-46C7-A7D6-01E7680597EA}">
      <dgm:prSet phldrT="[文本]"/>
      <dgm:spPr/>
      <dgm:t>
        <a:bodyPr/>
        <a:lstStyle/>
        <a:p>
          <a:r>
            <a:rPr lang="zh-CN" altLang="en-US" dirty="0">
              <a:latin typeface="微软雅黑" pitchFamily="34" charset="-122"/>
              <a:ea typeface="微软雅黑" pitchFamily="34" charset="-122"/>
            </a:rPr>
            <a:t>建立信息数据库</a:t>
          </a:r>
          <a:endParaRPr lang="zh-CN" altLang="en-US" dirty="0"/>
        </a:p>
      </dgm:t>
    </dgm:pt>
    <dgm:pt modelId="{C5897F63-591D-429D-BC3F-06D5367A3367}" type="parTrans" cxnId="{27353949-D697-4798-A6DD-C5C45C87D580}">
      <dgm:prSet/>
      <dgm:spPr/>
      <dgm:t>
        <a:bodyPr/>
        <a:lstStyle/>
        <a:p>
          <a:endParaRPr lang="zh-CN" altLang="en-US"/>
        </a:p>
      </dgm:t>
    </dgm:pt>
    <dgm:pt modelId="{415203CA-2ACF-43C6-B4BE-822FD9B1D4B7}" type="sibTrans" cxnId="{27353949-D697-4798-A6DD-C5C45C87D580}">
      <dgm:prSet/>
      <dgm:spPr/>
      <dgm:t>
        <a:bodyPr/>
        <a:lstStyle/>
        <a:p>
          <a:endParaRPr lang="zh-CN" altLang="en-US"/>
        </a:p>
      </dgm:t>
    </dgm:pt>
    <dgm:pt modelId="{45F42F52-D94A-4BE2-9D8A-4DA7945C88E6}">
      <dgm:prSet phldrT="[文本]"/>
      <dgm:spPr/>
      <dgm:t>
        <a:bodyPr/>
        <a:lstStyle/>
        <a:p>
          <a:r>
            <a:rPr lang="zh-CN" altLang="en-US" dirty="0">
              <a:latin typeface="微软雅黑" pitchFamily="34" charset="-122"/>
              <a:ea typeface="微软雅黑" pitchFamily="34" charset="-122"/>
            </a:rPr>
            <a:t>缩小攻击范围</a:t>
          </a:r>
          <a:endParaRPr lang="zh-CN" altLang="en-US" dirty="0"/>
        </a:p>
      </dgm:t>
    </dgm:pt>
    <dgm:pt modelId="{E8A69B80-3583-4577-B1B3-96508303F268}" type="parTrans" cxnId="{9986B19D-78E1-4016-8170-386CE6ECCDC5}">
      <dgm:prSet/>
      <dgm:spPr/>
      <dgm:t>
        <a:bodyPr/>
        <a:lstStyle/>
        <a:p>
          <a:endParaRPr lang="zh-CN" altLang="en-US"/>
        </a:p>
      </dgm:t>
    </dgm:pt>
    <dgm:pt modelId="{9E388B37-A87E-49B3-A3C8-97DCF4B1EB60}" type="sibTrans" cxnId="{9986B19D-78E1-4016-8170-386CE6ECCDC5}">
      <dgm:prSet/>
      <dgm:spPr/>
      <dgm:t>
        <a:bodyPr/>
        <a:lstStyle/>
        <a:p>
          <a:endParaRPr lang="zh-CN" altLang="en-US"/>
        </a:p>
      </dgm:t>
    </dgm:pt>
    <dgm:pt modelId="{A6051782-59EB-418F-8AAE-E74786C43A1A}" type="pres">
      <dgm:prSet presAssocID="{23734E6C-207B-4D1D-AC8B-395BD81DE814}" presName="Name0" presStyleCnt="0">
        <dgm:presLayoutVars>
          <dgm:chMax val="1"/>
          <dgm:dir/>
          <dgm:animLvl val="ctr"/>
          <dgm:resizeHandles val="exact"/>
        </dgm:presLayoutVars>
      </dgm:prSet>
      <dgm:spPr/>
      <dgm:t>
        <a:bodyPr/>
        <a:lstStyle/>
        <a:p>
          <a:endParaRPr lang="zh-CN" altLang="en-US"/>
        </a:p>
      </dgm:t>
    </dgm:pt>
    <dgm:pt modelId="{98740FF6-FDAB-4034-9BB1-0743E2BD5BF7}" type="pres">
      <dgm:prSet presAssocID="{50C975D2-448E-415D-8928-1AA94A6FDA91}" presName="centerShape" presStyleLbl="node0" presStyleIdx="0" presStyleCnt="1"/>
      <dgm:spPr/>
      <dgm:t>
        <a:bodyPr/>
        <a:lstStyle/>
        <a:p>
          <a:endParaRPr lang="zh-CN" altLang="en-US"/>
        </a:p>
      </dgm:t>
    </dgm:pt>
    <dgm:pt modelId="{601A976B-48CB-4EA9-8D5E-C9A4361EE14B}" type="pres">
      <dgm:prSet presAssocID="{EBD2CD07-264E-4851-93D4-ED3AA9762739}" presName="node" presStyleLbl="node1" presStyleIdx="0" presStyleCnt="4">
        <dgm:presLayoutVars>
          <dgm:bulletEnabled val="1"/>
        </dgm:presLayoutVars>
      </dgm:prSet>
      <dgm:spPr/>
      <dgm:t>
        <a:bodyPr/>
        <a:lstStyle/>
        <a:p>
          <a:endParaRPr lang="zh-CN" altLang="en-US"/>
        </a:p>
      </dgm:t>
    </dgm:pt>
    <dgm:pt modelId="{9D2FFA45-9006-45AE-92D5-9CD5FC4C5C06}" type="pres">
      <dgm:prSet presAssocID="{EBD2CD07-264E-4851-93D4-ED3AA9762739}" presName="dummy" presStyleCnt="0"/>
      <dgm:spPr/>
    </dgm:pt>
    <dgm:pt modelId="{1BA32F1C-D610-4DA2-9A07-3FCE6E365175}" type="pres">
      <dgm:prSet presAssocID="{83AF63A5-1F7E-4563-8471-53905592610B}" presName="sibTrans" presStyleLbl="sibTrans2D1" presStyleIdx="0" presStyleCnt="4"/>
      <dgm:spPr/>
      <dgm:t>
        <a:bodyPr/>
        <a:lstStyle/>
        <a:p>
          <a:endParaRPr lang="zh-CN" altLang="en-US"/>
        </a:p>
      </dgm:t>
    </dgm:pt>
    <dgm:pt modelId="{99209633-3C5F-4570-BD4B-E7B3EB0E4EB3}" type="pres">
      <dgm:prSet presAssocID="{A18C6A1C-309F-41CA-A2C2-3F87A1971B7E}" presName="node" presStyleLbl="node1" presStyleIdx="1" presStyleCnt="4">
        <dgm:presLayoutVars>
          <dgm:bulletEnabled val="1"/>
        </dgm:presLayoutVars>
      </dgm:prSet>
      <dgm:spPr/>
      <dgm:t>
        <a:bodyPr/>
        <a:lstStyle/>
        <a:p>
          <a:endParaRPr lang="zh-CN" altLang="en-US"/>
        </a:p>
      </dgm:t>
    </dgm:pt>
    <dgm:pt modelId="{33589D4D-7573-447D-B9FB-DB363F5503CB}" type="pres">
      <dgm:prSet presAssocID="{A18C6A1C-309F-41CA-A2C2-3F87A1971B7E}" presName="dummy" presStyleCnt="0"/>
      <dgm:spPr/>
    </dgm:pt>
    <dgm:pt modelId="{1CF239DD-1E87-40F0-9E4D-4EFDF4921D20}" type="pres">
      <dgm:prSet presAssocID="{1DE43050-C95D-4721-9D34-00FE3D57044B}" presName="sibTrans" presStyleLbl="sibTrans2D1" presStyleIdx="1" presStyleCnt="4"/>
      <dgm:spPr/>
      <dgm:t>
        <a:bodyPr/>
        <a:lstStyle/>
        <a:p>
          <a:endParaRPr lang="zh-CN" altLang="en-US"/>
        </a:p>
      </dgm:t>
    </dgm:pt>
    <dgm:pt modelId="{61343913-DEB1-4511-A0A6-5706C9512CFE}" type="pres">
      <dgm:prSet presAssocID="{01BE8C4C-AB00-46C7-A7D6-01E7680597EA}" presName="node" presStyleLbl="node1" presStyleIdx="2" presStyleCnt="4">
        <dgm:presLayoutVars>
          <dgm:bulletEnabled val="1"/>
        </dgm:presLayoutVars>
      </dgm:prSet>
      <dgm:spPr/>
      <dgm:t>
        <a:bodyPr/>
        <a:lstStyle/>
        <a:p>
          <a:endParaRPr lang="zh-CN" altLang="en-US"/>
        </a:p>
      </dgm:t>
    </dgm:pt>
    <dgm:pt modelId="{9976FB01-B8F1-4F71-A6E0-5082D1A93BDD}" type="pres">
      <dgm:prSet presAssocID="{01BE8C4C-AB00-46C7-A7D6-01E7680597EA}" presName="dummy" presStyleCnt="0"/>
      <dgm:spPr/>
    </dgm:pt>
    <dgm:pt modelId="{7FC41575-27F8-429E-86B4-666EDB585BDF}" type="pres">
      <dgm:prSet presAssocID="{415203CA-2ACF-43C6-B4BE-822FD9B1D4B7}" presName="sibTrans" presStyleLbl="sibTrans2D1" presStyleIdx="2" presStyleCnt="4"/>
      <dgm:spPr/>
      <dgm:t>
        <a:bodyPr/>
        <a:lstStyle/>
        <a:p>
          <a:endParaRPr lang="zh-CN" altLang="en-US"/>
        </a:p>
      </dgm:t>
    </dgm:pt>
    <dgm:pt modelId="{51C369BC-E197-41FD-B98B-262F57562B04}" type="pres">
      <dgm:prSet presAssocID="{45F42F52-D94A-4BE2-9D8A-4DA7945C88E6}" presName="node" presStyleLbl="node1" presStyleIdx="3" presStyleCnt="4">
        <dgm:presLayoutVars>
          <dgm:bulletEnabled val="1"/>
        </dgm:presLayoutVars>
      </dgm:prSet>
      <dgm:spPr/>
      <dgm:t>
        <a:bodyPr/>
        <a:lstStyle/>
        <a:p>
          <a:endParaRPr lang="zh-CN" altLang="en-US"/>
        </a:p>
      </dgm:t>
    </dgm:pt>
    <dgm:pt modelId="{704B82BC-1BC9-4C56-BB30-BC7A7405D389}" type="pres">
      <dgm:prSet presAssocID="{45F42F52-D94A-4BE2-9D8A-4DA7945C88E6}" presName="dummy" presStyleCnt="0"/>
      <dgm:spPr/>
    </dgm:pt>
    <dgm:pt modelId="{622FC170-A498-4A07-9AFD-BA7CDABB073B}" type="pres">
      <dgm:prSet presAssocID="{9E388B37-A87E-49B3-A3C8-97DCF4B1EB60}" presName="sibTrans" presStyleLbl="sibTrans2D1" presStyleIdx="3" presStyleCnt="4"/>
      <dgm:spPr/>
      <dgm:t>
        <a:bodyPr/>
        <a:lstStyle/>
        <a:p>
          <a:endParaRPr lang="zh-CN" altLang="en-US"/>
        </a:p>
      </dgm:t>
    </dgm:pt>
  </dgm:ptLst>
  <dgm:cxnLst>
    <dgm:cxn modelId="{BA1F363A-FF5C-4E01-82A2-4EFCCFDEB74C}" type="presOf" srcId="{83AF63A5-1F7E-4563-8471-53905592610B}" destId="{1BA32F1C-D610-4DA2-9A07-3FCE6E365175}" srcOrd="0" destOrd="0" presId="urn:microsoft.com/office/officeart/2005/8/layout/radial6"/>
    <dgm:cxn modelId="{37C64D18-6B2C-45B0-9AA0-CBEB8F6CCF48}" type="presOf" srcId="{01BE8C4C-AB00-46C7-A7D6-01E7680597EA}" destId="{61343913-DEB1-4511-A0A6-5706C9512CFE}" srcOrd="0" destOrd="0" presId="urn:microsoft.com/office/officeart/2005/8/layout/radial6"/>
    <dgm:cxn modelId="{CEA7D32A-E746-4B18-A304-6A15494E6E88}" type="presOf" srcId="{415203CA-2ACF-43C6-B4BE-822FD9B1D4B7}" destId="{7FC41575-27F8-429E-86B4-666EDB585BDF}" srcOrd="0" destOrd="0" presId="urn:microsoft.com/office/officeart/2005/8/layout/radial6"/>
    <dgm:cxn modelId="{29DB2A19-04CD-4F1D-8858-5B1C7397BD27}" srcId="{23734E6C-207B-4D1D-AC8B-395BD81DE814}" destId="{50C975D2-448E-415D-8928-1AA94A6FDA91}" srcOrd="0" destOrd="0" parTransId="{BD9FB6F6-9512-4CE3-8BA5-84C648855CA4}" sibTransId="{EFBBA920-C8BA-41B6-9593-7632F6B2240F}"/>
    <dgm:cxn modelId="{9986B19D-78E1-4016-8170-386CE6ECCDC5}" srcId="{50C975D2-448E-415D-8928-1AA94A6FDA91}" destId="{45F42F52-D94A-4BE2-9D8A-4DA7945C88E6}" srcOrd="3" destOrd="0" parTransId="{E8A69B80-3583-4577-B1B3-96508303F268}" sibTransId="{9E388B37-A87E-49B3-A3C8-97DCF4B1EB60}"/>
    <dgm:cxn modelId="{23138E78-360A-4B9A-8B77-D0F637A06008}" type="presOf" srcId="{50C975D2-448E-415D-8928-1AA94A6FDA91}" destId="{98740FF6-FDAB-4034-9BB1-0743E2BD5BF7}" srcOrd="0" destOrd="0" presId="urn:microsoft.com/office/officeart/2005/8/layout/radial6"/>
    <dgm:cxn modelId="{34AC6F8F-DF05-4FF6-AF00-BC8DBBCC1727}" type="presOf" srcId="{A18C6A1C-309F-41CA-A2C2-3F87A1971B7E}" destId="{99209633-3C5F-4570-BD4B-E7B3EB0E4EB3}" srcOrd="0" destOrd="0" presId="urn:microsoft.com/office/officeart/2005/8/layout/radial6"/>
    <dgm:cxn modelId="{9A93215B-0341-4B0A-BEDE-2B4EFDC346F3}" type="presOf" srcId="{45F42F52-D94A-4BE2-9D8A-4DA7945C88E6}" destId="{51C369BC-E197-41FD-B98B-262F57562B04}" srcOrd="0" destOrd="0" presId="urn:microsoft.com/office/officeart/2005/8/layout/radial6"/>
    <dgm:cxn modelId="{7ADB1454-F89B-4676-A251-0B0D28637D1A}" type="presOf" srcId="{9E388B37-A87E-49B3-A3C8-97DCF4B1EB60}" destId="{622FC170-A498-4A07-9AFD-BA7CDABB073B}" srcOrd="0" destOrd="0" presId="urn:microsoft.com/office/officeart/2005/8/layout/radial6"/>
    <dgm:cxn modelId="{27353949-D697-4798-A6DD-C5C45C87D580}" srcId="{50C975D2-448E-415D-8928-1AA94A6FDA91}" destId="{01BE8C4C-AB00-46C7-A7D6-01E7680597EA}" srcOrd="2" destOrd="0" parTransId="{C5897F63-591D-429D-BC3F-06D5367A3367}" sibTransId="{415203CA-2ACF-43C6-B4BE-822FD9B1D4B7}"/>
    <dgm:cxn modelId="{DAFE04A6-4330-4ADC-A4A8-EA30B1ED420C}" srcId="{50C975D2-448E-415D-8928-1AA94A6FDA91}" destId="{EBD2CD07-264E-4851-93D4-ED3AA9762739}" srcOrd="0" destOrd="0" parTransId="{F2E832C1-3DD7-4B58-B16E-7D3FE6C068EE}" sibTransId="{83AF63A5-1F7E-4563-8471-53905592610B}"/>
    <dgm:cxn modelId="{AF767042-E239-45D3-B89D-ED604EB7EC68}" type="presOf" srcId="{EBD2CD07-264E-4851-93D4-ED3AA9762739}" destId="{601A976B-48CB-4EA9-8D5E-C9A4361EE14B}" srcOrd="0" destOrd="0" presId="urn:microsoft.com/office/officeart/2005/8/layout/radial6"/>
    <dgm:cxn modelId="{54965694-8872-4DC7-A5EF-0F69FB311617}" type="presOf" srcId="{1DE43050-C95D-4721-9D34-00FE3D57044B}" destId="{1CF239DD-1E87-40F0-9E4D-4EFDF4921D20}" srcOrd="0" destOrd="0" presId="urn:microsoft.com/office/officeart/2005/8/layout/radial6"/>
    <dgm:cxn modelId="{B9EEB3C1-3CC9-40BA-B3F2-5100DF0F38B4}" type="presOf" srcId="{23734E6C-207B-4D1D-AC8B-395BD81DE814}" destId="{A6051782-59EB-418F-8AAE-E74786C43A1A}" srcOrd="0" destOrd="0" presId="urn:microsoft.com/office/officeart/2005/8/layout/radial6"/>
    <dgm:cxn modelId="{0C2DD175-4883-4FFC-A965-70BC9879D4F6}" srcId="{50C975D2-448E-415D-8928-1AA94A6FDA91}" destId="{A18C6A1C-309F-41CA-A2C2-3F87A1971B7E}" srcOrd="1" destOrd="0" parTransId="{6FDE5B9B-224C-46BA-98BF-CF0F70946C46}" sibTransId="{1DE43050-C95D-4721-9D34-00FE3D57044B}"/>
    <dgm:cxn modelId="{800E80C9-55CF-42D1-9DC4-2D9005E64FE2}" type="presParOf" srcId="{A6051782-59EB-418F-8AAE-E74786C43A1A}" destId="{98740FF6-FDAB-4034-9BB1-0743E2BD5BF7}" srcOrd="0" destOrd="0" presId="urn:microsoft.com/office/officeart/2005/8/layout/radial6"/>
    <dgm:cxn modelId="{5FA25985-3B0C-41D3-BDBF-17453DFA58AB}" type="presParOf" srcId="{A6051782-59EB-418F-8AAE-E74786C43A1A}" destId="{601A976B-48CB-4EA9-8D5E-C9A4361EE14B}" srcOrd="1" destOrd="0" presId="urn:microsoft.com/office/officeart/2005/8/layout/radial6"/>
    <dgm:cxn modelId="{3C2B865C-7DAD-4D05-8B02-6EAE0CBBE86C}" type="presParOf" srcId="{A6051782-59EB-418F-8AAE-E74786C43A1A}" destId="{9D2FFA45-9006-45AE-92D5-9CD5FC4C5C06}" srcOrd="2" destOrd="0" presId="urn:microsoft.com/office/officeart/2005/8/layout/radial6"/>
    <dgm:cxn modelId="{FDCE0BE8-A606-4753-98F7-1F236905EA9F}" type="presParOf" srcId="{A6051782-59EB-418F-8AAE-E74786C43A1A}" destId="{1BA32F1C-D610-4DA2-9A07-3FCE6E365175}" srcOrd="3" destOrd="0" presId="urn:microsoft.com/office/officeart/2005/8/layout/radial6"/>
    <dgm:cxn modelId="{57C60FFE-B9AE-449F-8E63-2CF048DC9353}" type="presParOf" srcId="{A6051782-59EB-418F-8AAE-E74786C43A1A}" destId="{99209633-3C5F-4570-BD4B-E7B3EB0E4EB3}" srcOrd="4" destOrd="0" presId="urn:microsoft.com/office/officeart/2005/8/layout/radial6"/>
    <dgm:cxn modelId="{99E4761B-5FAA-4B45-BCDB-2B55BD8F7F68}" type="presParOf" srcId="{A6051782-59EB-418F-8AAE-E74786C43A1A}" destId="{33589D4D-7573-447D-B9FB-DB363F5503CB}" srcOrd="5" destOrd="0" presId="urn:microsoft.com/office/officeart/2005/8/layout/radial6"/>
    <dgm:cxn modelId="{56AD58FD-B0CD-4BA1-9BFF-9494065B9EA8}" type="presParOf" srcId="{A6051782-59EB-418F-8AAE-E74786C43A1A}" destId="{1CF239DD-1E87-40F0-9E4D-4EFDF4921D20}" srcOrd="6" destOrd="0" presId="urn:microsoft.com/office/officeart/2005/8/layout/radial6"/>
    <dgm:cxn modelId="{A6633B26-6C69-4CAE-BEF5-C4E12D1ED1F1}" type="presParOf" srcId="{A6051782-59EB-418F-8AAE-E74786C43A1A}" destId="{61343913-DEB1-4511-A0A6-5706C9512CFE}" srcOrd="7" destOrd="0" presId="urn:microsoft.com/office/officeart/2005/8/layout/radial6"/>
    <dgm:cxn modelId="{BF8FBFC3-062B-4A3B-B9E2-5A8EA9144452}" type="presParOf" srcId="{A6051782-59EB-418F-8AAE-E74786C43A1A}" destId="{9976FB01-B8F1-4F71-A6E0-5082D1A93BDD}" srcOrd="8" destOrd="0" presId="urn:microsoft.com/office/officeart/2005/8/layout/radial6"/>
    <dgm:cxn modelId="{9FA7E0D5-CCA2-4077-B5BF-F4CBF0D915F1}" type="presParOf" srcId="{A6051782-59EB-418F-8AAE-E74786C43A1A}" destId="{7FC41575-27F8-429E-86B4-666EDB585BDF}" srcOrd="9" destOrd="0" presId="urn:microsoft.com/office/officeart/2005/8/layout/radial6"/>
    <dgm:cxn modelId="{B9768CF0-FFF0-474C-BCE2-E4C557B24944}" type="presParOf" srcId="{A6051782-59EB-418F-8AAE-E74786C43A1A}" destId="{51C369BC-E197-41FD-B98B-262F57562B04}" srcOrd="10" destOrd="0" presId="urn:microsoft.com/office/officeart/2005/8/layout/radial6"/>
    <dgm:cxn modelId="{414BD057-3FE3-47AE-9331-DCD9874BC0DB}" type="presParOf" srcId="{A6051782-59EB-418F-8AAE-E74786C43A1A}" destId="{704B82BC-1BC9-4C56-BB30-BC7A7405D389}" srcOrd="11" destOrd="0" presId="urn:microsoft.com/office/officeart/2005/8/layout/radial6"/>
    <dgm:cxn modelId="{260D2DF5-B7EE-46AE-A324-969C5A458A1C}" type="presParOf" srcId="{A6051782-59EB-418F-8AAE-E74786C43A1A}" destId="{622FC170-A498-4A07-9AFD-BA7CDABB073B}" srcOrd="12"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3FB278-B13F-4DA1-A260-2DB81FE0D6D7}" type="doc">
      <dgm:prSet loTypeId="urn:microsoft.com/office/officeart/2008/layout/VerticalAccentList" loCatId="list" qsTypeId="urn:microsoft.com/office/officeart/2005/8/quickstyle/simple1" qsCatId="simple" csTypeId="urn:microsoft.com/office/officeart/2005/8/colors/accent1_3" csCatId="accent1" phldr="1"/>
      <dgm:spPr/>
      <dgm:t>
        <a:bodyPr/>
        <a:lstStyle/>
        <a:p>
          <a:endParaRPr lang="zh-CN" altLang="en-US"/>
        </a:p>
      </dgm:t>
    </dgm:pt>
    <dgm:pt modelId="{04356B46-88AF-46DE-813E-3F404DFF9768}">
      <dgm:prSet phldrT="[文本]" custT="1"/>
      <dgm:spPr/>
      <dgm:t>
        <a:bodyPr/>
        <a:lstStyle/>
        <a:p>
          <a:pPr algn="ctr"/>
          <a:r>
            <a:rPr lang="zh-CN" altLang="en-US" sz="3200" b="1">
              <a:solidFill>
                <a:schemeClr val="tx2">
                  <a:lumMod val="75000"/>
                </a:schemeClr>
              </a:solidFill>
              <a:latin typeface="微软雅黑" panose="020B0503020204020204" pitchFamily="34" charset="-122"/>
              <a:ea typeface="微软雅黑" panose="020B0503020204020204" pitchFamily="34" charset="-122"/>
            </a:rPr>
            <a:t>信息收集的分类</a:t>
          </a:r>
        </a:p>
      </dgm:t>
    </dgm:pt>
    <dgm:pt modelId="{00232F68-2EA2-4230-B9CE-3CC3AC4D9305}" type="parTrans" cxnId="{9779DDAA-6D82-40EC-8C49-65AB7C6D119E}">
      <dgm:prSet/>
      <dgm:spPr/>
      <dgm:t>
        <a:bodyPr/>
        <a:lstStyle/>
        <a:p>
          <a:pPr algn="ctr"/>
          <a:endParaRPr lang="zh-CN" altLang="en-US"/>
        </a:p>
      </dgm:t>
    </dgm:pt>
    <dgm:pt modelId="{1A3176BB-891A-4588-8015-395D551D6688}" type="sibTrans" cxnId="{9779DDAA-6D82-40EC-8C49-65AB7C6D119E}">
      <dgm:prSet/>
      <dgm:spPr/>
      <dgm:t>
        <a:bodyPr/>
        <a:lstStyle/>
        <a:p>
          <a:pPr algn="ctr"/>
          <a:endParaRPr lang="zh-CN" altLang="en-US"/>
        </a:p>
      </dgm:t>
    </dgm:pt>
    <dgm:pt modelId="{F133272C-00B9-418F-8317-C85D581F7517}" type="pres">
      <dgm:prSet presAssocID="{A33FB278-B13F-4DA1-A260-2DB81FE0D6D7}" presName="Name0" presStyleCnt="0">
        <dgm:presLayoutVars>
          <dgm:chMax/>
          <dgm:chPref/>
          <dgm:dir/>
        </dgm:presLayoutVars>
      </dgm:prSet>
      <dgm:spPr/>
      <dgm:t>
        <a:bodyPr/>
        <a:lstStyle/>
        <a:p>
          <a:endParaRPr lang="zh-CN" altLang="en-US"/>
        </a:p>
      </dgm:t>
    </dgm:pt>
    <dgm:pt modelId="{437DCD07-5FA9-4068-8495-28006CDACBCD}" type="pres">
      <dgm:prSet presAssocID="{04356B46-88AF-46DE-813E-3F404DFF9768}" presName="parenttextcomposite" presStyleCnt="0"/>
      <dgm:spPr/>
    </dgm:pt>
    <dgm:pt modelId="{4F5178EB-5C22-4C8B-8B62-EA0CE20DAA1C}" type="pres">
      <dgm:prSet presAssocID="{04356B46-88AF-46DE-813E-3F404DFF9768}" presName="parenttext" presStyleLbl="revTx" presStyleIdx="0" presStyleCnt="1">
        <dgm:presLayoutVars>
          <dgm:chMax/>
          <dgm:chPref val="2"/>
          <dgm:bulletEnabled val="1"/>
        </dgm:presLayoutVars>
      </dgm:prSet>
      <dgm:spPr/>
      <dgm:t>
        <a:bodyPr/>
        <a:lstStyle/>
        <a:p>
          <a:endParaRPr lang="zh-CN" altLang="en-US"/>
        </a:p>
      </dgm:t>
    </dgm:pt>
    <dgm:pt modelId="{0C235DC3-85A0-490F-AD32-A0116A513998}" type="pres">
      <dgm:prSet presAssocID="{04356B46-88AF-46DE-813E-3F404DFF9768}" presName="parallelogramComposite" presStyleCnt="0"/>
      <dgm:spPr/>
    </dgm:pt>
    <dgm:pt modelId="{2A1148FC-5E0D-401D-8DCB-2AC54822FE06}" type="pres">
      <dgm:prSet presAssocID="{04356B46-88AF-46DE-813E-3F404DFF9768}" presName="parallelogram1" presStyleLbl="alignNode1" presStyleIdx="0" presStyleCnt="7"/>
      <dgm:spPr/>
    </dgm:pt>
    <dgm:pt modelId="{9C3BCCA9-CA89-4CB5-BAF2-596E39626768}" type="pres">
      <dgm:prSet presAssocID="{04356B46-88AF-46DE-813E-3F404DFF9768}" presName="parallelogram2" presStyleLbl="alignNode1" presStyleIdx="1" presStyleCnt="7"/>
      <dgm:spPr/>
    </dgm:pt>
    <dgm:pt modelId="{36E26468-A878-4C9F-A9BC-1C7709EC9126}" type="pres">
      <dgm:prSet presAssocID="{04356B46-88AF-46DE-813E-3F404DFF9768}" presName="parallelogram3" presStyleLbl="alignNode1" presStyleIdx="2" presStyleCnt="7"/>
      <dgm:spPr/>
    </dgm:pt>
    <dgm:pt modelId="{B81C1C23-24BE-4B34-944E-8F5BDBB86483}" type="pres">
      <dgm:prSet presAssocID="{04356B46-88AF-46DE-813E-3F404DFF9768}" presName="parallelogram4" presStyleLbl="alignNode1" presStyleIdx="3" presStyleCnt="7"/>
      <dgm:spPr/>
    </dgm:pt>
    <dgm:pt modelId="{529E3D29-1513-4C61-AD00-EBCF5A6970BE}" type="pres">
      <dgm:prSet presAssocID="{04356B46-88AF-46DE-813E-3F404DFF9768}" presName="parallelogram5" presStyleLbl="alignNode1" presStyleIdx="4" presStyleCnt="7"/>
      <dgm:spPr/>
    </dgm:pt>
    <dgm:pt modelId="{69BD50BE-A532-4955-A01B-B2ED46C53470}" type="pres">
      <dgm:prSet presAssocID="{04356B46-88AF-46DE-813E-3F404DFF9768}" presName="parallelogram6" presStyleLbl="alignNode1" presStyleIdx="5" presStyleCnt="7"/>
      <dgm:spPr/>
    </dgm:pt>
    <dgm:pt modelId="{4B998411-1A3A-46AA-952E-09EBBE366CDA}" type="pres">
      <dgm:prSet presAssocID="{04356B46-88AF-46DE-813E-3F404DFF9768}" presName="parallelogram7" presStyleLbl="alignNode1" presStyleIdx="6" presStyleCnt="7"/>
      <dgm:spPr/>
    </dgm:pt>
  </dgm:ptLst>
  <dgm:cxnLst>
    <dgm:cxn modelId="{5DBC521D-E819-441D-9292-BEF385A896FA}" type="presOf" srcId="{04356B46-88AF-46DE-813E-3F404DFF9768}" destId="{4F5178EB-5C22-4C8B-8B62-EA0CE20DAA1C}" srcOrd="0" destOrd="0" presId="urn:microsoft.com/office/officeart/2008/layout/VerticalAccentList"/>
    <dgm:cxn modelId="{CB460343-502D-4391-8EF2-C7EF09804A29}" type="presOf" srcId="{A33FB278-B13F-4DA1-A260-2DB81FE0D6D7}" destId="{F133272C-00B9-418F-8317-C85D581F7517}" srcOrd="0" destOrd="0" presId="urn:microsoft.com/office/officeart/2008/layout/VerticalAccentList"/>
    <dgm:cxn modelId="{9779DDAA-6D82-40EC-8C49-65AB7C6D119E}" srcId="{A33FB278-B13F-4DA1-A260-2DB81FE0D6D7}" destId="{04356B46-88AF-46DE-813E-3F404DFF9768}" srcOrd="0" destOrd="0" parTransId="{00232F68-2EA2-4230-B9CE-3CC3AC4D9305}" sibTransId="{1A3176BB-891A-4588-8015-395D551D6688}"/>
    <dgm:cxn modelId="{104B877C-9A5A-4894-B7C9-8E833DFE23AA}" type="presParOf" srcId="{F133272C-00B9-418F-8317-C85D581F7517}" destId="{437DCD07-5FA9-4068-8495-28006CDACBCD}" srcOrd="0" destOrd="0" presId="urn:microsoft.com/office/officeart/2008/layout/VerticalAccentList"/>
    <dgm:cxn modelId="{4A25CF6B-8653-4727-BFCE-126F4798AA1A}" type="presParOf" srcId="{437DCD07-5FA9-4068-8495-28006CDACBCD}" destId="{4F5178EB-5C22-4C8B-8B62-EA0CE20DAA1C}" srcOrd="0" destOrd="0" presId="urn:microsoft.com/office/officeart/2008/layout/VerticalAccentList"/>
    <dgm:cxn modelId="{D5A0D0AA-7834-4E07-8F4A-014F88430C81}" type="presParOf" srcId="{F133272C-00B9-418F-8317-C85D581F7517}" destId="{0C235DC3-85A0-490F-AD32-A0116A513998}" srcOrd="1" destOrd="0" presId="urn:microsoft.com/office/officeart/2008/layout/VerticalAccentList"/>
    <dgm:cxn modelId="{BDD13E0D-7775-4292-AA26-B131B21DF74A}" type="presParOf" srcId="{0C235DC3-85A0-490F-AD32-A0116A513998}" destId="{2A1148FC-5E0D-401D-8DCB-2AC54822FE06}" srcOrd="0" destOrd="0" presId="urn:microsoft.com/office/officeart/2008/layout/VerticalAccentList"/>
    <dgm:cxn modelId="{399C253E-7F8D-485B-97CA-855E2ED17A8C}" type="presParOf" srcId="{0C235DC3-85A0-490F-AD32-A0116A513998}" destId="{9C3BCCA9-CA89-4CB5-BAF2-596E39626768}" srcOrd="1" destOrd="0" presId="urn:microsoft.com/office/officeart/2008/layout/VerticalAccentList"/>
    <dgm:cxn modelId="{4FD5AC5A-608E-4EE9-91E5-ADE754254311}" type="presParOf" srcId="{0C235DC3-85A0-490F-AD32-A0116A513998}" destId="{36E26468-A878-4C9F-A9BC-1C7709EC9126}" srcOrd="2" destOrd="0" presId="urn:microsoft.com/office/officeart/2008/layout/VerticalAccentList"/>
    <dgm:cxn modelId="{B4DA2481-93E1-477E-B238-0E4673EB15B9}" type="presParOf" srcId="{0C235DC3-85A0-490F-AD32-A0116A513998}" destId="{B81C1C23-24BE-4B34-944E-8F5BDBB86483}" srcOrd="3" destOrd="0" presId="urn:microsoft.com/office/officeart/2008/layout/VerticalAccentList"/>
    <dgm:cxn modelId="{131F0A34-9385-4134-BD0B-ADAAC968EC5C}" type="presParOf" srcId="{0C235DC3-85A0-490F-AD32-A0116A513998}" destId="{529E3D29-1513-4C61-AD00-EBCF5A6970BE}" srcOrd="4" destOrd="0" presId="urn:microsoft.com/office/officeart/2008/layout/VerticalAccentList"/>
    <dgm:cxn modelId="{3048B376-A8DC-46DF-97E7-E54F3FB2EA04}" type="presParOf" srcId="{0C235DC3-85A0-490F-AD32-A0116A513998}" destId="{69BD50BE-A532-4955-A01B-B2ED46C53470}" srcOrd="5" destOrd="0" presId="urn:microsoft.com/office/officeart/2008/layout/VerticalAccentList"/>
    <dgm:cxn modelId="{AD9CA7D8-5CAF-4CAA-AA6D-AE9ED6BBDCFC}" type="presParOf" srcId="{0C235DC3-85A0-490F-AD32-A0116A513998}" destId="{4B998411-1A3A-46AA-952E-09EBBE366CDA}"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F4EADB7-67D2-4F86-A0AE-B3737C253717}" type="doc">
      <dgm:prSet loTypeId="urn:microsoft.com/office/officeart/2008/layout/RadialCluster" loCatId="cycle" qsTypeId="urn:microsoft.com/office/officeart/2005/8/quickstyle/simple1" qsCatId="simple" csTypeId="urn:microsoft.com/office/officeart/2005/8/colors/colorful5" csCatId="colorful" phldr="1"/>
      <dgm:spPr/>
      <dgm:t>
        <a:bodyPr/>
        <a:lstStyle/>
        <a:p>
          <a:endParaRPr lang="zh-CN" altLang="en-US"/>
        </a:p>
      </dgm:t>
    </dgm:pt>
    <dgm:pt modelId="{02657704-1F7D-4127-A2BD-DA5F380673D3}">
      <dgm:prSet phldrT="[文本]"/>
      <dgm:spPr/>
      <dgm:t>
        <a:bodyPr/>
        <a:lstStyle/>
        <a:p>
          <a:r>
            <a:rPr lang="zh-CN" altLang="en-US" dirty="0">
              <a:latin typeface="微软雅黑" panose="020B0503020204020204" pitchFamily="34" charset="-122"/>
              <a:ea typeface="微软雅黑" panose="020B0503020204020204" pitchFamily="34" charset="-122"/>
            </a:rPr>
            <a:t>信息收集</a:t>
          </a:r>
        </a:p>
      </dgm:t>
    </dgm:pt>
    <dgm:pt modelId="{82DF4E46-2370-4DCC-B91A-CBAF47F8E1D1}" type="parTrans" cxnId="{710BC86A-CCBE-45FE-8536-5D5689FFCC0A}">
      <dgm:prSet/>
      <dgm:spPr/>
      <dgm:t>
        <a:bodyPr/>
        <a:lstStyle/>
        <a:p>
          <a:endParaRPr lang="zh-CN" altLang="en-US"/>
        </a:p>
      </dgm:t>
    </dgm:pt>
    <dgm:pt modelId="{0979AF68-7972-4B63-A634-35A57B5DFD85}" type="sibTrans" cxnId="{710BC86A-CCBE-45FE-8536-5D5689FFCC0A}">
      <dgm:prSet/>
      <dgm:spPr/>
      <dgm:t>
        <a:bodyPr/>
        <a:lstStyle/>
        <a:p>
          <a:endParaRPr lang="zh-CN" altLang="en-US"/>
        </a:p>
      </dgm:t>
    </dgm:pt>
    <dgm:pt modelId="{3F52161B-A326-4C45-A8AF-1832DF58BB44}">
      <dgm:prSet phldrT="[文本]"/>
      <dgm:spPr/>
      <dgm:t>
        <a:bodyPr/>
        <a:lstStyle/>
        <a:p>
          <a:r>
            <a:rPr lang="zh-CN" altLang="en-US" dirty="0">
              <a:latin typeface="微软雅黑" panose="020B0503020204020204" pitchFamily="34" charset="-122"/>
              <a:ea typeface="微软雅黑" panose="020B0503020204020204" pitchFamily="34" charset="-122"/>
            </a:rPr>
            <a:t>主动信息收集</a:t>
          </a:r>
        </a:p>
      </dgm:t>
    </dgm:pt>
    <dgm:pt modelId="{16DFE049-B829-43FD-BA8A-9F32905AC471}" type="parTrans" cxnId="{D7B7CD93-D3E1-4710-A592-8018C09E3A3E}">
      <dgm:prSet/>
      <dgm:spPr/>
      <dgm:t>
        <a:bodyPr/>
        <a:lstStyle/>
        <a:p>
          <a:endParaRPr lang="zh-CN" altLang="en-US"/>
        </a:p>
      </dgm:t>
    </dgm:pt>
    <dgm:pt modelId="{9868F952-315C-4268-97F1-305D8B2CB306}" type="sibTrans" cxnId="{D7B7CD93-D3E1-4710-A592-8018C09E3A3E}">
      <dgm:prSet/>
      <dgm:spPr/>
      <dgm:t>
        <a:bodyPr/>
        <a:lstStyle/>
        <a:p>
          <a:endParaRPr lang="zh-CN" altLang="en-US"/>
        </a:p>
      </dgm:t>
    </dgm:pt>
    <dgm:pt modelId="{A4BC8CE8-4911-48DB-A46C-D2F01A95F8BE}">
      <dgm:prSet phldrT="[文本]"/>
      <dgm:spPr/>
      <dgm:t>
        <a:bodyPr/>
        <a:lstStyle/>
        <a:p>
          <a:r>
            <a:rPr lang="zh-CN" altLang="en-US" dirty="0">
              <a:latin typeface="微软雅黑" panose="020B0503020204020204" pitchFamily="34" charset="-122"/>
              <a:ea typeface="微软雅黑" panose="020B0503020204020204" pitchFamily="34" charset="-122"/>
            </a:rPr>
            <a:t>被动信息收集</a:t>
          </a:r>
        </a:p>
      </dgm:t>
    </dgm:pt>
    <dgm:pt modelId="{0541C1D8-40BB-4378-8376-CB147E82DB94}" type="parTrans" cxnId="{6EC9BDCC-F6C0-4DA8-A0E6-D493916A1868}">
      <dgm:prSet/>
      <dgm:spPr/>
      <dgm:t>
        <a:bodyPr/>
        <a:lstStyle/>
        <a:p>
          <a:endParaRPr lang="zh-CN" altLang="en-US"/>
        </a:p>
      </dgm:t>
    </dgm:pt>
    <dgm:pt modelId="{F74ED017-DAE7-4E06-BAEF-BD2953C93F3D}" type="sibTrans" cxnId="{6EC9BDCC-F6C0-4DA8-A0E6-D493916A1868}">
      <dgm:prSet/>
      <dgm:spPr/>
      <dgm:t>
        <a:bodyPr/>
        <a:lstStyle/>
        <a:p>
          <a:endParaRPr lang="zh-CN" altLang="en-US"/>
        </a:p>
      </dgm:t>
    </dgm:pt>
    <dgm:pt modelId="{90905707-63D5-446D-A9B5-F3293907C11C}" type="pres">
      <dgm:prSet presAssocID="{7F4EADB7-67D2-4F86-A0AE-B3737C253717}" presName="Name0" presStyleCnt="0">
        <dgm:presLayoutVars>
          <dgm:chMax val="1"/>
          <dgm:chPref val="1"/>
          <dgm:dir/>
          <dgm:animOne val="branch"/>
          <dgm:animLvl val="lvl"/>
        </dgm:presLayoutVars>
      </dgm:prSet>
      <dgm:spPr/>
      <dgm:t>
        <a:bodyPr/>
        <a:lstStyle/>
        <a:p>
          <a:endParaRPr lang="zh-CN" altLang="en-US"/>
        </a:p>
      </dgm:t>
    </dgm:pt>
    <dgm:pt modelId="{3AF199AD-4688-46A2-9A81-505B0EB207ED}" type="pres">
      <dgm:prSet presAssocID="{02657704-1F7D-4127-A2BD-DA5F380673D3}" presName="singleCycle" presStyleCnt="0"/>
      <dgm:spPr/>
    </dgm:pt>
    <dgm:pt modelId="{40584823-88BD-4B01-AE60-95098FE77F82}" type="pres">
      <dgm:prSet presAssocID="{02657704-1F7D-4127-A2BD-DA5F380673D3}" presName="singleCenter" presStyleLbl="node1" presStyleIdx="0" presStyleCnt="3" custScaleX="183620" custScaleY="117553" custLinFactNeighborX="1794" custLinFactNeighborY="-40319">
        <dgm:presLayoutVars>
          <dgm:chMax val="7"/>
          <dgm:chPref val="7"/>
        </dgm:presLayoutVars>
      </dgm:prSet>
      <dgm:spPr/>
      <dgm:t>
        <a:bodyPr/>
        <a:lstStyle/>
        <a:p>
          <a:endParaRPr lang="zh-CN" altLang="en-US"/>
        </a:p>
      </dgm:t>
    </dgm:pt>
    <dgm:pt modelId="{EDE317F2-97A7-4B04-ADF9-320E2147A998}" type="pres">
      <dgm:prSet presAssocID="{16DFE049-B829-43FD-BA8A-9F32905AC471}" presName="Name56" presStyleLbl="parChTrans1D2" presStyleIdx="0" presStyleCnt="2"/>
      <dgm:spPr/>
      <dgm:t>
        <a:bodyPr/>
        <a:lstStyle/>
        <a:p>
          <a:endParaRPr lang="zh-CN" altLang="en-US"/>
        </a:p>
      </dgm:t>
    </dgm:pt>
    <dgm:pt modelId="{434C79D3-E65F-42EC-A8CC-DE9C8A1BD481}" type="pres">
      <dgm:prSet presAssocID="{3F52161B-A326-4C45-A8AF-1832DF58BB44}" presName="text0" presStyleLbl="node1" presStyleIdx="1" presStyleCnt="3" custScaleX="208393" custScaleY="149629" custRadScaleRad="98391" custRadScaleInc="131618">
        <dgm:presLayoutVars>
          <dgm:bulletEnabled val="1"/>
        </dgm:presLayoutVars>
      </dgm:prSet>
      <dgm:spPr/>
      <dgm:t>
        <a:bodyPr/>
        <a:lstStyle/>
        <a:p>
          <a:endParaRPr lang="zh-CN" altLang="en-US"/>
        </a:p>
      </dgm:t>
    </dgm:pt>
    <dgm:pt modelId="{601D6D7C-3CB5-4FF6-AD30-00C8A56F08B5}" type="pres">
      <dgm:prSet presAssocID="{0541C1D8-40BB-4378-8376-CB147E82DB94}" presName="Name56" presStyleLbl="parChTrans1D2" presStyleIdx="1" presStyleCnt="2"/>
      <dgm:spPr/>
      <dgm:t>
        <a:bodyPr/>
        <a:lstStyle/>
        <a:p>
          <a:endParaRPr lang="zh-CN" altLang="en-US"/>
        </a:p>
      </dgm:t>
    </dgm:pt>
    <dgm:pt modelId="{14F1FA7F-7A87-4D1D-BA48-8EA79D5B1D5A}" type="pres">
      <dgm:prSet presAssocID="{A4BC8CE8-4911-48DB-A46C-D2F01A95F8BE}" presName="text0" presStyleLbl="node1" presStyleIdx="2" presStyleCnt="3" custScaleX="222334" custScaleY="152790" custRadScaleRad="87118" custRadScaleInc="65790">
        <dgm:presLayoutVars>
          <dgm:bulletEnabled val="1"/>
        </dgm:presLayoutVars>
      </dgm:prSet>
      <dgm:spPr/>
      <dgm:t>
        <a:bodyPr/>
        <a:lstStyle/>
        <a:p>
          <a:endParaRPr lang="zh-CN" altLang="en-US"/>
        </a:p>
      </dgm:t>
    </dgm:pt>
  </dgm:ptLst>
  <dgm:cxnLst>
    <dgm:cxn modelId="{CF790FDE-B970-4263-98FC-B8653492B3A0}" type="presOf" srcId="{7F4EADB7-67D2-4F86-A0AE-B3737C253717}" destId="{90905707-63D5-446D-A9B5-F3293907C11C}" srcOrd="0" destOrd="0" presId="urn:microsoft.com/office/officeart/2008/layout/RadialCluster"/>
    <dgm:cxn modelId="{535B26B6-7CFE-4303-BFB5-237ED8B22381}" type="presOf" srcId="{02657704-1F7D-4127-A2BD-DA5F380673D3}" destId="{40584823-88BD-4B01-AE60-95098FE77F82}" srcOrd="0" destOrd="0" presId="urn:microsoft.com/office/officeart/2008/layout/RadialCluster"/>
    <dgm:cxn modelId="{A8209E07-605F-481E-AF57-182921AF72E1}" type="presOf" srcId="{A4BC8CE8-4911-48DB-A46C-D2F01A95F8BE}" destId="{14F1FA7F-7A87-4D1D-BA48-8EA79D5B1D5A}" srcOrd="0" destOrd="0" presId="urn:microsoft.com/office/officeart/2008/layout/RadialCluster"/>
    <dgm:cxn modelId="{1AD1891E-D6F7-4ED4-8EF0-FD8F2B833D2C}" type="presOf" srcId="{0541C1D8-40BB-4378-8376-CB147E82DB94}" destId="{601D6D7C-3CB5-4FF6-AD30-00C8A56F08B5}" srcOrd="0" destOrd="0" presId="urn:microsoft.com/office/officeart/2008/layout/RadialCluster"/>
    <dgm:cxn modelId="{D25FCAA3-E86B-4E43-AF19-A4155E3C483E}" type="presOf" srcId="{3F52161B-A326-4C45-A8AF-1832DF58BB44}" destId="{434C79D3-E65F-42EC-A8CC-DE9C8A1BD481}" srcOrd="0" destOrd="0" presId="urn:microsoft.com/office/officeart/2008/layout/RadialCluster"/>
    <dgm:cxn modelId="{FB71B8E0-7BF5-4457-B19E-48C617565694}" type="presOf" srcId="{16DFE049-B829-43FD-BA8A-9F32905AC471}" destId="{EDE317F2-97A7-4B04-ADF9-320E2147A998}" srcOrd="0" destOrd="0" presId="urn:microsoft.com/office/officeart/2008/layout/RadialCluster"/>
    <dgm:cxn modelId="{6EC9BDCC-F6C0-4DA8-A0E6-D493916A1868}" srcId="{02657704-1F7D-4127-A2BD-DA5F380673D3}" destId="{A4BC8CE8-4911-48DB-A46C-D2F01A95F8BE}" srcOrd="1" destOrd="0" parTransId="{0541C1D8-40BB-4378-8376-CB147E82DB94}" sibTransId="{F74ED017-DAE7-4E06-BAEF-BD2953C93F3D}"/>
    <dgm:cxn modelId="{710BC86A-CCBE-45FE-8536-5D5689FFCC0A}" srcId="{7F4EADB7-67D2-4F86-A0AE-B3737C253717}" destId="{02657704-1F7D-4127-A2BD-DA5F380673D3}" srcOrd="0" destOrd="0" parTransId="{82DF4E46-2370-4DCC-B91A-CBAF47F8E1D1}" sibTransId="{0979AF68-7972-4B63-A634-35A57B5DFD85}"/>
    <dgm:cxn modelId="{D7B7CD93-D3E1-4710-A592-8018C09E3A3E}" srcId="{02657704-1F7D-4127-A2BD-DA5F380673D3}" destId="{3F52161B-A326-4C45-A8AF-1832DF58BB44}" srcOrd="0" destOrd="0" parTransId="{16DFE049-B829-43FD-BA8A-9F32905AC471}" sibTransId="{9868F952-315C-4268-97F1-305D8B2CB306}"/>
    <dgm:cxn modelId="{73FE111E-4FFF-459E-A0F3-90083DB03F3B}" type="presParOf" srcId="{90905707-63D5-446D-A9B5-F3293907C11C}" destId="{3AF199AD-4688-46A2-9A81-505B0EB207ED}" srcOrd="0" destOrd="0" presId="urn:microsoft.com/office/officeart/2008/layout/RadialCluster"/>
    <dgm:cxn modelId="{F9C3ED64-AE0C-4043-AE5D-18F65499F2D9}" type="presParOf" srcId="{3AF199AD-4688-46A2-9A81-505B0EB207ED}" destId="{40584823-88BD-4B01-AE60-95098FE77F82}" srcOrd="0" destOrd="0" presId="urn:microsoft.com/office/officeart/2008/layout/RadialCluster"/>
    <dgm:cxn modelId="{BC28C18B-5FDD-4FF6-9ABB-3658C75D6F99}" type="presParOf" srcId="{3AF199AD-4688-46A2-9A81-505B0EB207ED}" destId="{EDE317F2-97A7-4B04-ADF9-320E2147A998}" srcOrd="1" destOrd="0" presId="urn:microsoft.com/office/officeart/2008/layout/RadialCluster"/>
    <dgm:cxn modelId="{9A7E77DA-AC91-4037-9ED2-9886AD6B1ED3}" type="presParOf" srcId="{3AF199AD-4688-46A2-9A81-505B0EB207ED}" destId="{434C79D3-E65F-42EC-A8CC-DE9C8A1BD481}" srcOrd="2" destOrd="0" presId="urn:microsoft.com/office/officeart/2008/layout/RadialCluster"/>
    <dgm:cxn modelId="{8CBFA1CB-EB77-40D8-A448-E38AA5EE6C80}" type="presParOf" srcId="{3AF199AD-4688-46A2-9A81-505B0EB207ED}" destId="{601D6D7C-3CB5-4FF6-AD30-00C8A56F08B5}" srcOrd="3" destOrd="0" presId="urn:microsoft.com/office/officeart/2008/layout/RadialCluster"/>
    <dgm:cxn modelId="{D34D20F3-63B4-4890-93F5-6B480131BCF5}" type="presParOf" srcId="{3AF199AD-4688-46A2-9A81-505B0EB207ED}" destId="{14F1FA7F-7A87-4D1D-BA48-8EA79D5B1D5A}" srcOrd="4"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3FB278-B13F-4DA1-A260-2DB81FE0D6D7}" type="doc">
      <dgm:prSet loTypeId="urn:microsoft.com/office/officeart/2008/layout/VerticalAccentList" loCatId="list" qsTypeId="urn:microsoft.com/office/officeart/2005/8/quickstyle/simple1" qsCatId="simple" csTypeId="urn:microsoft.com/office/officeart/2005/8/colors/accent1_3" csCatId="accent1" phldr="1"/>
      <dgm:spPr/>
      <dgm:t>
        <a:bodyPr/>
        <a:lstStyle/>
        <a:p>
          <a:endParaRPr lang="zh-CN" altLang="en-US"/>
        </a:p>
      </dgm:t>
    </dgm:pt>
    <dgm:pt modelId="{04356B46-88AF-46DE-813E-3F404DFF9768}">
      <dgm:prSet phldrT="[文本]" custT="1"/>
      <dgm:spPr/>
      <dgm:t>
        <a:bodyPr/>
        <a:lstStyle/>
        <a:p>
          <a:pPr algn="ctr"/>
          <a:r>
            <a:rPr lang="zh-CN" altLang="en-US" sz="3200" b="1">
              <a:solidFill>
                <a:schemeClr val="tx2">
                  <a:lumMod val="75000"/>
                </a:schemeClr>
              </a:solidFill>
              <a:latin typeface="微软雅黑" panose="020B0503020204020204" pitchFamily="34" charset="-122"/>
              <a:ea typeface="微软雅黑" panose="020B0503020204020204" pitchFamily="34" charset="-122"/>
            </a:rPr>
            <a:t>信息收集的内容</a:t>
          </a:r>
        </a:p>
      </dgm:t>
    </dgm:pt>
    <dgm:pt modelId="{00232F68-2EA2-4230-B9CE-3CC3AC4D9305}" type="parTrans" cxnId="{9779DDAA-6D82-40EC-8C49-65AB7C6D119E}">
      <dgm:prSet/>
      <dgm:spPr/>
      <dgm:t>
        <a:bodyPr/>
        <a:lstStyle/>
        <a:p>
          <a:pPr algn="ctr"/>
          <a:endParaRPr lang="zh-CN" altLang="en-US"/>
        </a:p>
      </dgm:t>
    </dgm:pt>
    <dgm:pt modelId="{1A3176BB-891A-4588-8015-395D551D6688}" type="sibTrans" cxnId="{9779DDAA-6D82-40EC-8C49-65AB7C6D119E}">
      <dgm:prSet/>
      <dgm:spPr/>
      <dgm:t>
        <a:bodyPr/>
        <a:lstStyle/>
        <a:p>
          <a:pPr algn="ctr"/>
          <a:endParaRPr lang="zh-CN" altLang="en-US"/>
        </a:p>
      </dgm:t>
    </dgm:pt>
    <dgm:pt modelId="{F133272C-00B9-418F-8317-C85D581F7517}" type="pres">
      <dgm:prSet presAssocID="{A33FB278-B13F-4DA1-A260-2DB81FE0D6D7}" presName="Name0" presStyleCnt="0">
        <dgm:presLayoutVars>
          <dgm:chMax/>
          <dgm:chPref/>
          <dgm:dir/>
        </dgm:presLayoutVars>
      </dgm:prSet>
      <dgm:spPr/>
      <dgm:t>
        <a:bodyPr/>
        <a:lstStyle/>
        <a:p>
          <a:endParaRPr lang="zh-CN" altLang="en-US"/>
        </a:p>
      </dgm:t>
    </dgm:pt>
    <dgm:pt modelId="{437DCD07-5FA9-4068-8495-28006CDACBCD}" type="pres">
      <dgm:prSet presAssocID="{04356B46-88AF-46DE-813E-3F404DFF9768}" presName="parenttextcomposite" presStyleCnt="0"/>
      <dgm:spPr/>
    </dgm:pt>
    <dgm:pt modelId="{4F5178EB-5C22-4C8B-8B62-EA0CE20DAA1C}" type="pres">
      <dgm:prSet presAssocID="{04356B46-88AF-46DE-813E-3F404DFF9768}" presName="parenttext" presStyleLbl="revTx" presStyleIdx="0" presStyleCnt="1">
        <dgm:presLayoutVars>
          <dgm:chMax/>
          <dgm:chPref val="2"/>
          <dgm:bulletEnabled val="1"/>
        </dgm:presLayoutVars>
      </dgm:prSet>
      <dgm:spPr/>
      <dgm:t>
        <a:bodyPr/>
        <a:lstStyle/>
        <a:p>
          <a:endParaRPr lang="zh-CN" altLang="en-US"/>
        </a:p>
      </dgm:t>
    </dgm:pt>
    <dgm:pt modelId="{0C235DC3-85A0-490F-AD32-A0116A513998}" type="pres">
      <dgm:prSet presAssocID="{04356B46-88AF-46DE-813E-3F404DFF9768}" presName="parallelogramComposite" presStyleCnt="0"/>
      <dgm:spPr/>
    </dgm:pt>
    <dgm:pt modelId="{2A1148FC-5E0D-401D-8DCB-2AC54822FE06}" type="pres">
      <dgm:prSet presAssocID="{04356B46-88AF-46DE-813E-3F404DFF9768}" presName="parallelogram1" presStyleLbl="alignNode1" presStyleIdx="0" presStyleCnt="7"/>
      <dgm:spPr/>
    </dgm:pt>
    <dgm:pt modelId="{9C3BCCA9-CA89-4CB5-BAF2-596E39626768}" type="pres">
      <dgm:prSet presAssocID="{04356B46-88AF-46DE-813E-3F404DFF9768}" presName="parallelogram2" presStyleLbl="alignNode1" presStyleIdx="1" presStyleCnt="7"/>
      <dgm:spPr/>
    </dgm:pt>
    <dgm:pt modelId="{36E26468-A878-4C9F-A9BC-1C7709EC9126}" type="pres">
      <dgm:prSet presAssocID="{04356B46-88AF-46DE-813E-3F404DFF9768}" presName="parallelogram3" presStyleLbl="alignNode1" presStyleIdx="2" presStyleCnt="7"/>
      <dgm:spPr/>
    </dgm:pt>
    <dgm:pt modelId="{B81C1C23-24BE-4B34-944E-8F5BDBB86483}" type="pres">
      <dgm:prSet presAssocID="{04356B46-88AF-46DE-813E-3F404DFF9768}" presName="parallelogram4" presStyleLbl="alignNode1" presStyleIdx="3" presStyleCnt="7"/>
      <dgm:spPr/>
    </dgm:pt>
    <dgm:pt modelId="{529E3D29-1513-4C61-AD00-EBCF5A6970BE}" type="pres">
      <dgm:prSet presAssocID="{04356B46-88AF-46DE-813E-3F404DFF9768}" presName="parallelogram5" presStyleLbl="alignNode1" presStyleIdx="4" presStyleCnt="7"/>
      <dgm:spPr/>
    </dgm:pt>
    <dgm:pt modelId="{69BD50BE-A532-4955-A01B-B2ED46C53470}" type="pres">
      <dgm:prSet presAssocID="{04356B46-88AF-46DE-813E-3F404DFF9768}" presName="parallelogram6" presStyleLbl="alignNode1" presStyleIdx="5" presStyleCnt="7"/>
      <dgm:spPr/>
    </dgm:pt>
    <dgm:pt modelId="{4B998411-1A3A-46AA-952E-09EBBE366CDA}" type="pres">
      <dgm:prSet presAssocID="{04356B46-88AF-46DE-813E-3F404DFF9768}" presName="parallelogram7" presStyleLbl="alignNode1" presStyleIdx="6" presStyleCnt="7"/>
      <dgm:spPr/>
    </dgm:pt>
  </dgm:ptLst>
  <dgm:cxnLst>
    <dgm:cxn modelId="{5DBC521D-E819-441D-9292-BEF385A896FA}" type="presOf" srcId="{04356B46-88AF-46DE-813E-3F404DFF9768}" destId="{4F5178EB-5C22-4C8B-8B62-EA0CE20DAA1C}" srcOrd="0" destOrd="0" presId="urn:microsoft.com/office/officeart/2008/layout/VerticalAccentList"/>
    <dgm:cxn modelId="{CB460343-502D-4391-8EF2-C7EF09804A29}" type="presOf" srcId="{A33FB278-B13F-4DA1-A260-2DB81FE0D6D7}" destId="{F133272C-00B9-418F-8317-C85D581F7517}" srcOrd="0" destOrd="0" presId="urn:microsoft.com/office/officeart/2008/layout/VerticalAccentList"/>
    <dgm:cxn modelId="{9779DDAA-6D82-40EC-8C49-65AB7C6D119E}" srcId="{A33FB278-B13F-4DA1-A260-2DB81FE0D6D7}" destId="{04356B46-88AF-46DE-813E-3F404DFF9768}" srcOrd="0" destOrd="0" parTransId="{00232F68-2EA2-4230-B9CE-3CC3AC4D9305}" sibTransId="{1A3176BB-891A-4588-8015-395D551D6688}"/>
    <dgm:cxn modelId="{104B877C-9A5A-4894-B7C9-8E833DFE23AA}" type="presParOf" srcId="{F133272C-00B9-418F-8317-C85D581F7517}" destId="{437DCD07-5FA9-4068-8495-28006CDACBCD}" srcOrd="0" destOrd="0" presId="urn:microsoft.com/office/officeart/2008/layout/VerticalAccentList"/>
    <dgm:cxn modelId="{4A25CF6B-8653-4727-BFCE-126F4798AA1A}" type="presParOf" srcId="{437DCD07-5FA9-4068-8495-28006CDACBCD}" destId="{4F5178EB-5C22-4C8B-8B62-EA0CE20DAA1C}" srcOrd="0" destOrd="0" presId="urn:microsoft.com/office/officeart/2008/layout/VerticalAccentList"/>
    <dgm:cxn modelId="{D5A0D0AA-7834-4E07-8F4A-014F88430C81}" type="presParOf" srcId="{F133272C-00B9-418F-8317-C85D581F7517}" destId="{0C235DC3-85A0-490F-AD32-A0116A513998}" srcOrd="1" destOrd="0" presId="urn:microsoft.com/office/officeart/2008/layout/VerticalAccentList"/>
    <dgm:cxn modelId="{BDD13E0D-7775-4292-AA26-B131B21DF74A}" type="presParOf" srcId="{0C235DC3-85A0-490F-AD32-A0116A513998}" destId="{2A1148FC-5E0D-401D-8DCB-2AC54822FE06}" srcOrd="0" destOrd="0" presId="urn:microsoft.com/office/officeart/2008/layout/VerticalAccentList"/>
    <dgm:cxn modelId="{399C253E-7F8D-485B-97CA-855E2ED17A8C}" type="presParOf" srcId="{0C235DC3-85A0-490F-AD32-A0116A513998}" destId="{9C3BCCA9-CA89-4CB5-BAF2-596E39626768}" srcOrd="1" destOrd="0" presId="urn:microsoft.com/office/officeart/2008/layout/VerticalAccentList"/>
    <dgm:cxn modelId="{4FD5AC5A-608E-4EE9-91E5-ADE754254311}" type="presParOf" srcId="{0C235DC3-85A0-490F-AD32-A0116A513998}" destId="{36E26468-A878-4C9F-A9BC-1C7709EC9126}" srcOrd="2" destOrd="0" presId="urn:microsoft.com/office/officeart/2008/layout/VerticalAccentList"/>
    <dgm:cxn modelId="{B4DA2481-93E1-477E-B238-0E4673EB15B9}" type="presParOf" srcId="{0C235DC3-85A0-490F-AD32-A0116A513998}" destId="{B81C1C23-24BE-4B34-944E-8F5BDBB86483}" srcOrd="3" destOrd="0" presId="urn:microsoft.com/office/officeart/2008/layout/VerticalAccentList"/>
    <dgm:cxn modelId="{131F0A34-9385-4134-BD0B-ADAAC968EC5C}" type="presParOf" srcId="{0C235DC3-85A0-490F-AD32-A0116A513998}" destId="{529E3D29-1513-4C61-AD00-EBCF5A6970BE}" srcOrd="4" destOrd="0" presId="urn:microsoft.com/office/officeart/2008/layout/VerticalAccentList"/>
    <dgm:cxn modelId="{3048B376-A8DC-46DF-97E7-E54F3FB2EA04}" type="presParOf" srcId="{0C235DC3-85A0-490F-AD32-A0116A513998}" destId="{69BD50BE-A532-4955-A01B-B2ED46C53470}" srcOrd="5" destOrd="0" presId="urn:microsoft.com/office/officeart/2008/layout/VerticalAccentList"/>
    <dgm:cxn modelId="{AD9CA7D8-5CAF-4CAA-AA6D-AE9ED6BBDCFC}" type="presParOf" srcId="{0C235DC3-85A0-490F-AD32-A0116A513998}" destId="{4B998411-1A3A-46AA-952E-09EBBE366CDA}"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6AB4916-3B8C-4449-8EF9-B1CC3BF5C49F}"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zh-CN" altLang="en-US"/>
        </a:p>
      </dgm:t>
    </dgm:pt>
    <dgm:pt modelId="{EC5B9BE9-ECD6-3846-B52E-8FF16A0F1CE5}">
      <dgm:prSet phldrT="[文本]"/>
      <dgm:spPr/>
      <dgm:t>
        <a:bodyPr/>
        <a:lstStyle/>
        <a:p>
          <a:pPr algn="l"/>
          <a:r>
            <a:rPr lang="zh-CN" altLang="en-US" b="1">
              <a:latin typeface="微软雅黑" panose="020B0503020204020204" pitchFamily="34" charset="-122"/>
              <a:ea typeface="微软雅黑" panose="020B0503020204020204" pitchFamily="34" charset="-122"/>
            </a:rPr>
            <a:t> 信息收集的内容可分为</a:t>
          </a:r>
          <a:r>
            <a:rPr lang="en-US" altLang="zh-CN" b="1">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类：</a:t>
          </a:r>
          <a:endParaRPr lang="zh-CN" altLang="en-US" b="1" dirty="0">
            <a:latin typeface="微软雅黑" panose="020B0503020204020204" pitchFamily="34" charset="-122"/>
            <a:ea typeface="微软雅黑" panose="020B0503020204020204" pitchFamily="34" charset="-122"/>
          </a:endParaRPr>
        </a:p>
      </dgm:t>
    </dgm:pt>
    <dgm:pt modelId="{4CDDE153-DFE8-4640-A985-C8B596FAD07D}" type="parTrans" cxnId="{69F30881-CCC7-124C-8533-B59FF6119F43}">
      <dgm:prSet/>
      <dgm:spPr/>
      <dgm:t>
        <a:bodyPr/>
        <a:lstStyle/>
        <a:p>
          <a:endParaRPr lang="zh-CN" altLang="en-US"/>
        </a:p>
      </dgm:t>
    </dgm:pt>
    <dgm:pt modelId="{5473C7D0-1CE8-4843-A4BF-1AD1FD2A9904}" type="sibTrans" cxnId="{69F30881-CCC7-124C-8533-B59FF6119F43}">
      <dgm:prSet/>
      <dgm:spPr/>
      <dgm:t>
        <a:bodyPr/>
        <a:lstStyle/>
        <a:p>
          <a:endParaRPr lang="zh-CN" altLang="en-US"/>
        </a:p>
      </dgm:t>
    </dgm:pt>
    <dgm:pt modelId="{3159A58E-227B-7F48-8BC3-2666D9588B75}">
      <dgm:prSet phldrT="[文本]"/>
      <dgm:spPr/>
      <dgm:t>
        <a:bodyPr/>
        <a:lstStyle/>
        <a:p>
          <a:pPr algn="l"/>
          <a:r>
            <a:rPr lang="zh-CN" altLang="en-US" dirty="0">
              <a:latin typeface="微软雅黑" panose="020B0503020204020204" pitchFamily="34" charset="-122"/>
              <a:ea typeface="微软雅黑" panose="020B0503020204020204" pitchFamily="34" charset="-122"/>
            </a:rPr>
            <a:t>网络信息</a:t>
          </a:r>
        </a:p>
      </dgm:t>
    </dgm:pt>
    <dgm:pt modelId="{36546D0C-A69C-8242-9C9E-FC82ADA68081}" type="parTrans" cxnId="{3904C607-EA5E-A94B-B6DD-02AEF5293125}">
      <dgm:prSet/>
      <dgm:spPr/>
      <dgm:t>
        <a:bodyPr/>
        <a:lstStyle/>
        <a:p>
          <a:endParaRPr lang="zh-CN" altLang="en-US"/>
        </a:p>
      </dgm:t>
    </dgm:pt>
    <dgm:pt modelId="{6ACB14F6-B002-E040-BA14-954A564DD088}" type="sibTrans" cxnId="{3904C607-EA5E-A94B-B6DD-02AEF5293125}">
      <dgm:prSet/>
      <dgm:spPr/>
      <dgm:t>
        <a:bodyPr/>
        <a:lstStyle/>
        <a:p>
          <a:endParaRPr lang="zh-CN" altLang="en-US"/>
        </a:p>
      </dgm:t>
    </dgm:pt>
    <dgm:pt modelId="{64B8F7BC-82D4-7E4F-A90B-B74144DA15E1}">
      <dgm:prSet phldrT="[文本]"/>
      <dgm:spPr/>
      <dgm:t>
        <a:bodyPr/>
        <a:lstStyle/>
        <a:p>
          <a:pPr algn="l"/>
          <a:r>
            <a:rPr lang="zh-CN" altLang="en-US" dirty="0">
              <a:latin typeface="微软雅黑" panose="020B0503020204020204" pitchFamily="34" charset="-122"/>
              <a:ea typeface="微软雅黑" panose="020B0503020204020204" pitchFamily="34" charset="-122"/>
            </a:rPr>
            <a:t>系统信息</a:t>
          </a:r>
        </a:p>
      </dgm:t>
    </dgm:pt>
    <dgm:pt modelId="{8C04B1CA-ACF9-D141-AD28-032CCD77C4CB}" type="parTrans" cxnId="{5D9BF087-FCD0-2949-BF84-97FD93E0B872}">
      <dgm:prSet/>
      <dgm:spPr/>
      <dgm:t>
        <a:bodyPr/>
        <a:lstStyle/>
        <a:p>
          <a:endParaRPr lang="zh-CN" altLang="en-US"/>
        </a:p>
      </dgm:t>
    </dgm:pt>
    <dgm:pt modelId="{B2ABF51B-6547-F549-B495-D8DCD18DE038}" type="sibTrans" cxnId="{5D9BF087-FCD0-2949-BF84-97FD93E0B872}">
      <dgm:prSet/>
      <dgm:spPr/>
      <dgm:t>
        <a:bodyPr/>
        <a:lstStyle/>
        <a:p>
          <a:endParaRPr lang="zh-CN" altLang="en-US"/>
        </a:p>
      </dgm:t>
    </dgm:pt>
    <dgm:pt modelId="{276C9FE4-16D6-4D49-BB10-47DCAC803284}">
      <dgm:prSet phldrT="[文本]"/>
      <dgm:spPr/>
      <dgm:t>
        <a:bodyPr/>
        <a:lstStyle/>
        <a:p>
          <a:pPr algn="l"/>
          <a:r>
            <a:rPr lang="zh-CN" altLang="en-US" dirty="0">
              <a:latin typeface="微软雅黑" panose="020B0503020204020204" pitchFamily="34" charset="-122"/>
              <a:ea typeface="微软雅黑" panose="020B0503020204020204" pitchFamily="34" charset="-122"/>
            </a:rPr>
            <a:t>组织信息</a:t>
          </a:r>
        </a:p>
      </dgm:t>
    </dgm:pt>
    <dgm:pt modelId="{CB30CD06-B478-874D-B7E2-36AE51CCE05E}" type="parTrans" cxnId="{6854CB1B-51ED-8848-8A2F-793C6C3256DE}">
      <dgm:prSet/>
      <dgm:spPr/>
      <dgm:t>
        <a:bodyPr/>
        <a:lstStyle/>
        <a:p>
          <a:endParaRPr lang="zh-CN" altLang="en-US"/>
        </a:p>
      </dgm:t>
    </dgm:pt>
    <dgm:pt modelId="{D0FCEB96-554D-A44D-A4F4-1C19D5C0A3BC}" type="sibTrans" cxnId="{6854CB1B-51ED-8848-8A2F-793C6C3256DE}">
      <dgm:prSet/>
      <dgm:spPr/>
      <dgm:t>
        <a:bodyPr/>
        <a:lstStyle/>
        <a:p>
          <a:endParaRPr lang="zh-CN" altLang="en-US"/>
        </a:p>
      </dgm:t>
    </dgm:pt>
    <dgm:pt modelId="{F1BD51CF-8A8A-834D-A0DC-E488D5BC57BA}" type="pres">
      <dgm:prSet presAssocID="{56AB4916-3B8C-4449-8EF9-B1CC3BF5C49F}" presName="diagram" presStyleCnt="0">
        <dgm:presLayoutVars>
          <dgm:chPref val="1"/>
          <dgm:dir/>
          <dgm:animOne val="branch"/>
          <dgm:animLvl val="lvl"/>
          <dgm:resizeHandles/>
        </dgm:presLayoutVars>
      </dgm:prSet>
      <dgm:spPr/>
      <dgm:t>
        <a:bodyPr/>
        <a:lstStyle/>
        <a:p>
          <a:endParaRPr lang="zh-CN" altLang="en-US"/>
        </a:p>
      </dgm:t>
    </dgm:pt>
    <dgm:pt modelId="{1741E224-602E-4246-8A54-E2228708A9A8}" type="pres">
      <dgm:prSet presAssocID="{EC5B9BE9-ECD6-3846-B52E-8FF16A0F1CE5}" presName="root" presStyleCnt="0"/>
      <dgm:spPr/>
    </dgm:pt>
    <dgm:pt modelId="{502E9D5D-C7F7-D544-B4F1-30054EE0DE19}" type="pres">
      <dgm:prSet presAssocID="{EC5B9BE9-ECD6-3846-B52E-8FF16A0F1CE5}" presName="rootComposite" presStyleCnt="0"/>
      <dgm:spPr/>
    </dgm:pt>
    <dgm:pt modelId="{7597734C-4430-5B4A-888B-624E3036CA1B}" type="pres">
      <dgm:prSet presAssocID="{EC5B9BE9-ECD6-3846-B52E-8FF16A0F1CE5}" presName="rootText" presStyleLbl="node1" presStyleIdx="0" presStyleCnt="1" custScaleX="538708" custScaleY="73432"/>
      <dgm:spPr/>
      <dgm:t>
        <a:bodyPr/>
        <a:lstStyle/>
        <a:p>
          <a:endParaRPr lang="zh-CN" altLang="en-US"/>
        </a:p>
      </dgm:t>
    </dgm:pt>
    <dgm:pt modelId="{C0A43534-3417-7A4C-88D3-B6D1A795185D}" type="pres">
      <dgm:prSet presAssocID="{EC5B9BE9-ECD6-3846-B52E-8FF16A0F1CE5}" presName="rootConnector" presStyleLbl="node1" presStyleIdx="0" presStyleCnt="1"/>
      <dgm:spPr/>
      <dgm:t>
        <a:bodyPr/>
        <a:lstStyle/>
        <a:p>
          <a:endParaRPr lang="zh-CN" altLang="en-US"/>
        </a:p>
      </dgm:t>
    </dgm:pt>
    <dgm:pt modelId="{F5383849-E9CA-8B43-868B-8510A791C518}" type="pres">
      <dgm:prSet presAssocID="{EC5B9BE9-ECD6-3846-B52E-8FF16A0F1CE5}" presName="childShape" presStyleCnt="0"/>
      <dgm:spPr/>
    </dgm:pt>
    <dgm:pt modelId="{9014A0A5-C7DB-F44B-A536-B5771B7BA89C}" type="pres">
      <dgm:prSet presAssocID="{36546D0C-A69C-8242-9C9E-FC82ADA68081}" presName="Name13" presStyleLbl="parChTrans1D2" presStyleIdx="0" presStyleCnt="3"/>
      <dgm:spPr/>
      <dgm:t>
        <a:bodyPr/>
        <a:lstStyle/>
        <a:p>
          <a:endParaRPr lang="zh-CN" altLang="en-US"/>
        </a:p>
      </dgm:t>
    </dgm:pt>
    <dgm:pt modelId="{FE928CA9-395A-2047-ACA9-1DAF1136821F}" type="pres">
      <dgm:prSet presAssocID="{3159A58E-227B-7F48-8BC3-2666D9588B75}" presName="childText" presStyleLbl="bgAcc1" presStyleIdx="0" presStyleCnt="3" custScaleX="663946">
        <dgm:presLayoutVars>
          <dgm:bulletEnabled val="1"/>
        </dgm:presLayoutVars>
      </dgm:prSet>
      <dgm:spPr/>
      <dgm:t>
        <a:bodyPr/>
        <a:lstStyle/>
        <a:p>
          <a:endParaRPr lang="zh-CN" altLang="en-US"/>
        </a:p>
      </dgm:t>
    </dgm:pt>
    <dgm:pt modelId="{DF0352BC-DC63-744F-B0F4-8F0B61826AB1}" type="pres">
      <dgm:prSet presAssocID="{8C04B1CA-ACF9-D141-AD28-032CCD77C4CB}" presName="Name13" presStyleLbl="parChTrans1D2" presStyleIdx="1" presStyleCnt="3"/>
      <dgm:spPr/>
      <dgm:t>
        <a:bodyPr/>
        <a:lstStyle/>
        <a:p>
          <a:endParaRPr lang="zh-CN" altLang="en-US"/>
        </a:p>
      </dgm:t>
    </dgm:pt>
    <dgm:pt modelId="{5045947B-38A6-E146-B4F7-08627132F2CB}" type="pres">
      <dgm:prSet presAssocID="{64B8F7BC-82D4-7E4F-A90B-B74144DA15E1}" presName="childText" presStyleLbl="bgAcc1" presStyleIdx="1" presStyleCnt="3" custScaleX="663946">
        <dgm:presLayoutVars>
          <dgm:bulletEnabled val="1"/>
        </dgm:presLayoutVars>
      </dgm:prSet>
      <dgm:spPr/>
      <dgm:t>
        <a:bodyPr/>
        <a:lstStyle/>
        <a:p>
          <a:endParaRPr lang="zh-CN" altLang="en-US"/>
        </a:p>
      </dgm:t>
    </dgm:pt>
    <dgm:pt modelId="{EC370990-81F5-2740-8657-8F8A132C7CE2}" type="pres">
      <dgm:prSet presAssocID="{CB30CD06-B478-874D-B7E2-36AE51CCE05E}" presName="Name13" presStyleLbl="parChTrans1D2" presStyleIdx="2" presStyleCnt="3"/>
      <dgm:spPr/>
      <dgm:t>
        <a:bodyPr/>
        <a:lstStyle/>
        <a:p>
          <a:endParaRPr lang="zh-CN" altLang="en-US"/>
        </a:p>
      </dgm:t>
    </dgm:pt>
    <dgm:pt modelId="{03E8F52E-F84E-E84B-A65D-172D7CE0B71C}" type="pres">
      <dgm:prSet presAssocID="{276C9FE4-16D6-4D49-BB10-47DCAC803284}" presName="childText" presStyleLbl="bgAcc1" presStyleIdx="2" presStyleCnt="3" custScaleX="663946">
        <dgm:presLayoutVars>
          <dgm:bulletEnabled val="1"/>
        </dgm:presLayoutVars>
      </dgm:prSet>
      <dgm:spPr/>
      <dgm:t>
        <a:bodyPr/>
        <a:lstStyle/>
        <a:p>
          <a:endParaRPr lang="zh-CN" altLang="en-US"/>
        </a:p>
      </dgm:t>
    </dgm:pt>
  </dgm:ptLst>
  <dgm:cxnLst>
    <dgm:cxn modelId="{86B047A7-D434-D449-8740-4CDBEA2EA738}" type="presOf" srcId="{36546D0C-A69C-8242-9C9E-FC82ADA68081}" destId="{9014A0A5-C7DB-F44B-A536-B5771B7BA89C}" srcOrd="0" destOrd="0" presId="urn:microsoft.com/office/officeart/2005/8/layout/hierarchy3"/>
    <dgm:cxn modelId="{5D9BF087-FCD0-2949-BF84-97FD93E0B872}" srcId="{EC5B9BE9-ECD6-3846-B52E-8FF16A0F1CE5}" destId="{64B8F7BC-82D4-7E4F-A90B-B74144DA15E1}" srcOrd="1" destOrd="0" parTransId="{8C04B1CA-ACF9-D141-AD28-032CCD77C4CB}" sibTransId="{B2ABF51B-6547-F549-B495-D8DCD18DE038}"/>
    <dgm:cxn modelId="{745F85DC-BF5E-F547-9C90-5FD1D2E748A5}" type="presOf" srcId="{EC5B9BE9-ECD6-3846-B52E-8FF16A0F1CE5}" destId="{C0A43534-3417-7A4C-88D3-B6D1A795185D}" srcOrd="1" destOrd="0" presId="urn:microsoft.com/office/officeart/2005/8/layout/hierarchy3"/>
    <dgm:cxn modelId="{DC6AFFDC-40D2-AA49-8004-840A86423D63}" type="presOf" srcId="{64B8F7BC-82D4-7E4F-A90B-B74144DA15E1}" destId="{5045947B-38A6-E146-B4F7-08627132F2CB}" srcOrd="0" destOrd="0" presId="urn:microsoft.com/office/officeart/2005/8/layout/hierarchy3"/>
    <dgm:cxn modelId="{41B40984-A9EE-D643-87FD-DC21B69EBA6A}" type="presOf" srcId="{3159A58E-227B-7F48-8BC3-2666D9588B75}" destId="{FE928CA9-395A-2047-ACA9-1DAF1136821F}" srcOrd="0" destOrd="0" presId="urn:microsoft.com/office/officeart/2005/8/layout/hierarchy3"/>
    <dgm:cxn modelId="{7C9C5072-0C28-EA4E-97FF-586229E7EF14}" type="presOf" srcId="{56AB4916-3B8C-4449-8EF9-B1CC3BF5C49F}" destId="{F1BD51CF-8A8A-834D-A0DC-E488D5BC57BA}" srcOrd="0" destOrd="0" presId="urn:microsoft.com/office/officeart/2005/8/layout/hierarchy3"/>
    <dgm:cxn modelId="{373B5300-5EE4-7345-913A-4D66C3D04565}" type="presOf" srcId="{CB30CD06-B478-874D-B7E2-36AE51CCE05E}" destId="{EC370990-81F5-2740-8657-8F8A132C7CE2}" srcOrd="0" destOrd="0" presId="urn:microsoft.com/office/officeart/2005/8/layout/hierarchy3"/>
    <dgm:cxn modelId="{AA632196-7E69-D14D-AE03-0C89CD720A0B}" type="presOf" srcId="{276C9FE4-16D6-4D49-BB10-47DCAC803284}" destId="{03E8F52E-F84E-E84B-A65D-172D7CE0B71C}" srcOrd="0" destOrd="0" presId="urn:microsoft.com/office/officeart/2005/8/layout/hierarchy3"/>
    <dgm:cxn modelId="{6854CB1B-51ED-8848-8A2F-793C6C3256DE}" srcId="{EC5B9BE9-ECD6-3846-B52E-8FF16A0F1CE5}" destId="{276C9FE4-16D6-4D49-BB10-47DCAC803284}" srcOrd="2" destOrd="0" parTransId="{CB30CD06-B478-874D-B7E2-36AE51CCE05E}" sibTransId="{D0FCEB96-554D-A44D-A4F4-1C19D5C0A3BC}"/>
    <dgm:cxn modelId="{69F30881-CCC7-124C-8533-B59FF6119F43}" srcId="{56AB4916-3B8C-4449-8EF9-B1CC3BF5C49F}" destId="{EC5B9BE9-ECD6-3846-B52E-8FF16A0F1CE5}" srcOrd="0" destOrd="0" parTransId="{4CDDE153-DFE8-4640-A985-C8B596FAD07D}" sibTransId="{5473C7D0-1CE8-4843-A4BF-1AD1FD2A9904}"/>
    <dgm:cxn modelId="{3904C607-EA5E-A94B-B6DD-02AEF5293125}" srcId="{EC5B9BE9-ECD6-3846-B52E-8FF16A0F1CE5}" destId="{3159A58E-227B-7F48-8BC3-2666D9588B75}" srcOrd="0" destOrd="0" parTransId="{36546D0C-A69C-8242-9C9E-FC82ADA68081}" sibTransId="{6ACB14F6-B002-E040-BA14-954A564DD088}"/>
    <dgm:cxn modelId="{DC0018CE-A224-8F4D-8DFB-6F333B801C16}" type="presOf" srcId="{EC5B9BE9-ECD6-3846-B52E-8FF16A0F1CE5}" destId="{7597734C-4430-5B4A-888B-624E3036CA1B}" srcOrd="0" destOrd="0" presId="urn:microsoft.com/office/officeart/2005/8/layout/hierarchy3"/>
    <dgm:cxn modelId="{317D73F7-B3AA-8644-82FB-24D5FA56D549}" type="presOf" srcId="{8C04B1CA-ACF9-D141-AD28-032CCD77C4CB}" destId="{DF0352BC-DC63-744F-B0F4-8F0B61826AB1}" srcOrd="0" destOrd="0" presId="urn:microsoft.com/office/officeart/2005/8/layout/hierarchy3"/>
    <dgm:cxn modelId="{1EEB498C-0057-FC44-B357-0853913C91E4}" type="presParOf" srcId="{F1BD51CF-8A8A-834D-A0DC-E488D5BC57BA}" destId="{1741E224-602E-4246-8A54-E2228708A9A8}" srcOrd="0" destOrd="0" presId="urn:microsoft.com/office/officeart/2005/8/layout/hierarchy3"/>
    <dgm:cxn modelId="{F64423F2-3785-1542-AEA5-543879D65F4D}" type="presParOf" srcId="{1741E224-602E-4246-8A54-E2228708A9A8}" destId="{502E9D5D-C7F7-D544-B4F1-30054EE0DE19}" srcOrd="0" destOrd="0" presId="urn:microsoft.com/office/officeart/2005/8/layout/hierarchy3"/>
    <dgm:cxn modelId="{FE1E560E-D46D-BC48-8AC1-AB19222AB6F1}" type="presParOf" srcId="{502E9D5D-C7F7-D544-B4F1-30054EE0DE19}" destId="{7597734C-4430-5B4A-888B-624E3036CA1B}" srcOrd="0" destOrd="0" presId="urn:microsoft.com/office/officeart/2005/8/layout/hierarchy3"/>
    <dgm:cxn modelId="{4A92A277-FD1C-0040-95DB-7591F6A45DC8}" type="presParOf" srcId="{502E9D5D-C7F7-D544-B4F1-30054EE0DE19}" destId="{C0A43534-3417-7A4C-88D3-B6D1A795185D}" srcOrd="1" destOrd="0" presId="urn:microsoft.com/office/officeart/2005/8/layout/hierarchy3"/>
    <dgm:cxn modelId="{0F3EDF16-E917-8D4D-8349-D003E8470A57}" type="presParOf" srcId="{1741E224-602E-4246-8A54-E2228708A9A8}" destId="{F5383849-E9CA-8B43-868B-8510A791C518}" srcOrd="1" destOrd="0" presId="urn:microsoft.com/office/officeart/2005/8/layout/hierarchy3"/>
    <dgm:cxn modelId="{EDDE6256-CC6D-E44D-AB68-627907B66562}" type="presParOf" srcId="{F5383849-E9CA-8B43-868B-8510A791C518}" destId="{9014A0A5-C7DB-F44B-A536-B5771B7BA89C}" srcOrd="0" destOrd="0" presId="urn:microsoft.com/office/officeart/2005/8/layout/hierarchy3"/>
    <dgm:cxn modelId="{05D4F034-2C60-C841-BB01-5458126E9324}" type="presParOf" srcId="{F5383849-E9CA-8B43-868B-8510A791C518}" destId="{FE928CA9-395A-2047-ACA9-1DAF1136821F}" srcOrd="1" destOrd="0" presId="urn:microsoft.com/office/officeart/2005/8/layout/hierarchy3"/>
    <dgm:cxn modelId="{4F277449-FD8E-C04E-A864-39B78A251121}" type="presParOf" srcId="{F5383849-E9CA-8B43-868B-8510A791C518}" destId="{DF0352BC-DC63-744F-B0F4-8F0B61826AB1}" srcOrd="2" destOrd="0" presId="urn:microsoft.com/office/officeart/2005/8/layout/hierarchy3"/>
    <dgm:cxn modelId="{851B0A36-4680-EC4E-A6B0-2339EFA88B36}" type="presParOf" srcId="{F5383849-E9CA-8B43-868B-8510A791C518}" destId="{5045947B-38A6-E146-B4F7-08627132F2CB}" srcOrd="3" destOrd="0" presId="urn:microsoft.com/office/officeart/2005/8/layout/hierarchy3"/>
    <dgm:cxn modelId="{7121EA03-D6F4-1F49-B327-A5951CC92292}" type="presParOf" srcId="{F5383849-E9CA-8B43-868B-8510A791C518}" destId="{EC370990-81F5-2740-8657-8F8A132C7CE2}" srcOrd="4" destOrd="0" presId="urn:microsoft.com/office/officeart/2005/8/layout/hierarchy3"/>
    <dgm:cxn modelId="{A0E79E89-D918-B942-A6E9-7CF0776118C2}" type="presParOf" srcId="{F5383849-E9CA-8B43-868B-8510A791C518}" destId="{03E8F52E-F84E-E84B-A65D-172D7CE0B71C}" srcOrd="5"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137243-768B-4C9C-93EB-B192C6FAA0D9}"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zh-CN" altLang="en-US"/>
        </a:p>
      </dgm:t>
    </dgm:pt>
    <dgm:pt modelId="{7E09ADAE-D72B-4DF3-B943-3DA37FD5ABF7}">
      <dgm:prSet phldrT="[文本]" custT="1"/>
      <dgm:spPr/>
      <dgm:t>
        <a:bodyPr/>
        <a:lstStyle/>
        <a:p>
          <a:r>
            <a:rPr lang="zh-CN" altLang="en-US" sz="3200" dirty="0">
              <a:latin typeface="微软雅黑" panose="020B0503020204020204" pitchFamily="34" charset="-122"/>
              <a:ea typeface="微软雅黑" panose="020B0503020204020204" pitchFamily="34" charset="-122"/>
            </a:rPr>
            <a:t>网络信息</a:t>
          </a:r>
        </a:p>
      </dgm:t>
    </dgm:pt>
    <dgm:pt modelId="{FC18BD5C-BC76-4527-BD14-9424CAD9FD80}" type="parTrans" cxnId="{A74CDBAE-3935-4E4B-B8D9-4708AAD97D60}">
      <dgm:prSet/>
      <dgm:spPr/>
      <dgm:t>
        <a:bodyPr/>
        <a:lstStyle/>
        <a:p>
          <a:endParaRPr lang="zh-CN" altLang="en-US"/>
        </a:p>
      </dgm:t>
    </dgm:pt>
    <dgm:pt modelId="{51BDE9DF-6FE8-4389-9BF7-EEF71B6D09D1}" type="sibTrans" cxnId="{A74CDBAE-3935-4E4B-B8D9-4708AAD97D60}">
      <dgm:prSet/>
      <dgm:spPr/>
      <dgm:t>
        <a:bodyPr/>
        <a:lstStyle/>
        <a:p>
          <a:endParaRPr lang="zh-CN" altLang="en-US"/>
        </a:p>
      </dgm:t>
    </dgm:pt>
    <dgm:pt modelId="{DE5E547C-3E1C-4BA7-8AA7-18D6C9014C86}">
      <dgm:prSet phldrT="[文本]" custT="1"/>
      <dgm:spPr/>
      <dgm:t>
        <a:bodyPr/>
        <a:lstStyle/>
        <a:p>
          <a:r>
            <a:rPr lang="zh-CN" altLang="en-US" sz="2000" dirty="0">
              <a:latin typeface="微软雅黑" pitchFamily="34" charset="-122"/>
              <a:ea typeface="微软雅黑" pitchFamily="34" charset="-122"/>
            </a:rPr>
            <a:t>域名</a:t>
          </a:r>
          <a:endParaRPr lang="zh-CN" altLang="en-US" sz="2000" dirty="0"/>
        </a:p>
      </dgm:t>
    </dgm:pt>
    <dgm:pt modelId="{64F3237D-B237-4032-97DD-C97EFDDD79DF}" type="parTrans" cxnId="{23AFC029-F27A-4BDB-BB3D-937AFB723D81}">
      <dgm:prSet/>
      <dgm:spPr/>
      <dgm:t>
        <a:bodyPr/>
        <a:lstStyle/>
        <a:p>
          <a:endParaRPr lang="zh-CN" altLang="en-US"/>
        </a:p>
      </dgm:t>
    </dgm:pt>
    <dgm:pt modelId="{EC298E20-296C-474E-B0D8-7A35B396BE4A}" type="sibTrans" cxnId="{23AFC029-F27A-4BDB-BB3D-937AFB723D81}">
      <dgm:prSet/>
      <dgm:spPr/>
      <dgm:t>
        <a:bodyPr/>
        <a:lstStyle/>
        <a:p>
          <a:endParaRPr lang="zh-CN" altLang="en-US"/>
        </a:p>
      </dgm:t>
    </dgm:pt>
    <dgm:pt modelId="{51FEA834-57E3-4448-8687-207748C37647}">
      <dgm:prSet phldrT="[文本]" custT="1"/>
      <dgm:spPr/>
      <dgm:t>
        <a:bodyPr/>
        <a:lstStyle/>
        <a:p>
          <a:r>
            <a:rPr lang="zh-CN" altLang="en-US" sz="1600" dirty="0">
              <a:latin typeface="微软雅黑" pitchFamily="34" charset="-122"/>
              <a:ea typeface="微软雅黑" pitchFamily="34" charset="-122"/>
            </a:rPr>
            <a:t>TCP/UDP端口</a:t>
          </a:r>
          <a:endParaRPr lang="zh-CN" altLang="en-US" sz="1600" dirty="0"/>
        </a:p>
      </dgm:t>
    </dgm:pt>
    <dgm:pt modelId="{5616918E-9A32-4582-9360-178EDE0EF0D5}" type="parTrans" cxnId="{15862B0A-59E4-44A6-84D1-CFB7C5494418}">
      <dgm:prSet/>
      <dgm:spPr/>
      <dgm:t>
        <a:bodyPr/>
        <a:lstStyle/>
        <a:p>
          <a:endParaRPr lang="zh-CN" altLang="en-US"/>
        </a:p>
      </dgm:t>
    </dgm:pt>
    <dgm:pt modelId="{BBB80F0C-B1F1-4126-A96B-958CDD6940B1}" type="sibTrans" cxnId="{15862B0A-59E4-44A6-84D1-CFB7C5494418}">
      <dgm:prSet/>
      <dgm:spPr/>
      <dgm:t>
        <a:bodyPr/>
        <a:lstStyle/>
        <a:p>
          <a:endParaRPr lang="zh-CN" altLang="en-US"/>
        </a:p>
      </dgm:t>
    </dgm:pt>
    <dgm:pt modelId="{44A87E63-2FB9-452A-8F28-1BBED4CA197E}">
      <dgm:prSet custT="1"/>
      <dgm:spPr/>
      <dgm:t>
        <a:bodyPr/>
        <a:lstStyle/>
        <a:p>
          <a:r>
            <a:rPr lang="zh-CN" altLang="en-US" sz="2000" dirty="0">
              <a:latin typeface="微软雅黑" pitchFamily="34" charset="-122"/>
              <a:ea typeface="微软雅黑" pitchFamily="34" charset="-122"/>
            </a:rPr>
            <a:t>防火墙</a:t>
          </a:r>
          <a:endParaRPr lang="zh-CN" altLang="en-US" sz="2000" dirty="0"/>
        </a:p>
      </dgm:t>
    </dgm:pt>
    <dgm:pt modelId="{FC6598AD-BE2C-4C80-95B9-C661F5E6E53A}" type="parTrans" cxnId="{D8C7F7F7-8584-4E3A-B46B-20FF501EA167}">
      <dgm:prSet/>
      <dgm:spPr/>
      <dgm:t>
        <a:bodyPr/>
        <a:lstStyle/>
        <a:p>
          <a:endParaRPr lang="zh-CN" altLang="en-US"/>
        </a:p>
      </dgm:t>
    </dgm:pt>
    <dgm:pt modelId="{CB666BA3-6BA9-4BF8-B66A-D3344D3E512F}" type="sibTrans" cxnId="{D8C7F7F7-8584-4E3A-B46B-20FF501EA167}">
      <dgm:prSet/>
      <dgm:spPr/>
      <dgm:t>
        <a:bodyPr/>
        <a:lstStyle/>
        <a:p>
          <a:endParaRPr lang="zh-CN" altLang="en-US"/>
        </a:p>
      </dgm:t>
    </dgm:pt>
    <dgm:pt modelId="{68716D22-2880-479A-AA8F-3D5AB5F07A11}">
      <dgm:prSet custT="1"/>
      <dgm:spPr/>
      <dgm:t>
        <a:bodyPr/>
        <a:lstStyle/>
        <a:p>
          <a:r>
            <a:rPr lang="zh-CN" altLang="en-US" sz="2000" dirty="0">
              <a:latin typeface="微软雅黑" pitchFamily="34" charset="-122"/>
              <a:ea typeface="微软雅黑" pitchFamily="34" charset="-122"/>
            </a:rPr>
            <a:t>网络协议</a:t>
          </a:r>
          <a:endParaRPr lang="zh-CN" altLang="en-US" sz="2000" dirty="0"/>
        </a:p>
      </dgm:t>
    </dgm:pt>
    <dgm:pt modelId="{66757D8A-B9B8-4212-B865-EF90410A2FEA}" type="parTrans" cxnId="{5B525FD1-8A28-40AF-96A8-2665307A6234}">
      <dgm:prSet/>
      <dgm:spPr/>
      <dgm:t>
        <a:bodyPr/>
        <a:lstStyle/>
        <a:p>
          <a:endParaRPr lang="zh-CN" altLang="en-US"/>
        </a:p>
      </dgm:t>
    </dgm:pt>
    <dgm:pt modelId="{B0268AE3-5DCB-4130-B97D-459D68B07B3E}" type="sibTrans" cxnId="{5B525FD1-8A28-40AF-96A8-2665307A6234}">
      <dgm:prSet/>
      <dgm:spPr/>
      <dgm:t>
        <a:bodyPr/>
        <a:lstStyle/>
        <a:p>
          <a:endParaRPr lang="zh-CN" altLang="en-US"/>
        </a:p>
      </dgm:t>
    </dgm:pt>
    <dgm:pt modelId="{E36DD23B-EE9C-472E-9B28-35D0C01403E3}">
      <dgm:prSet/>
      <dgm:spPr/>
      <dgm:t>
        <a:bodyPr/>
        <a:lstStyle/>
        <a:p>
          <a:r>
            <a:rPr lang="zh-CN" altLang="en-US">
              <a:latin typeface="微软雅黑" pitchFamily="34" charset="-122"/>
              <a:ea typeface="微软雅黑" pitchFamily="34" charset="-122"/>
            </a:rPr>
            <a:t>访问控制策略</a:t>
          </a:r>
          <a:endParaRPr lang="zh-CN" altLang="en-US" dirty="0"/>
        </a:p>
      </dgm:t>
    </dgm:pt>
    <dgm:pt modelId="{1131FE62-73BD-417B-9A9A-C1C6EFE8095E}" type="parTrans" cxnId="{D8BD93F8-C5F3-4241-AE5D-0F63EF5E40D4}">
      <dgm:prSet/>
      <dgm:spPr/>
      <dgm:t>
        <a:bodyPr/>
        <a:lstStyle/>
        <a:p>
          <a:endParaRPr lang="zh-CN" altLang="en-US"/>
        </a:p>
      </dgm:t>
    </dgm:pt>
    <dgm:pt modelId="{0E7A7621-C2F8-4F12-BA4B-8A6AA4A40E11}" type="sibTrans" cxnId="{D8BD93F8-C5F3-4241-AE5D-0F63EF5E40D4}">
      <dgm:prSet/>
      <dgm:spPr/>
      <dgm:t>
        <a:bodyPr/>
        <a:lstStyle/>
        <a:p>
          <a:endParaRPr lang="zh-CN" altLang="en-US"/>
        </a:p>
      </dgm:t>
    </dgm:pt>
    <dgm:pt modelId="{2442F1C3-3AD7-4143-957B-9EFBC6AC8A97}" type="pres">
      <dgm:prSet presAssocID="{B6137243-768B-4C9C-93EB-B192C6FAA0D9}" presName="Name0" presStyleCnt="0">
        <dgm:presLayoutVars>
          <dgm:chMax val="1"/>
          <dgm:chPref val="1"/>
        </dgm:presLayoutVars>
      </dgm:prSet>
      <dgm:spPr/>
      <dgm:t>
        <a:bodyPr/>
        <a:lstStyle/>
        <a:p>
          <a:endParaRPr lang="zh-CN" altLang="en-US"/>
        </a:p>
      </dgm:t>
    </dgm:pt>
    <dgm:pt modelId="{1FB74D9E-BC3C-422B-8B50-03AA8743413F}" type="pres">
      <dgm:prSet presAssocID="{7E09ADAE-D72B-4DF3-B943-3DA37FD5ABF7}" presName="Parent" presStyleLbl="node0" presStyleIdx="0" presStyleCnt="1">
        <dgm:presLayoutVars>
          <dgm:chMax val="5"/>
          <dgm:chPref val="5"/>
        </dgm:presLayoutVars>
      </dgm:prSet>
      <dgm:spPr/>
      <dgm:t>
        <a:bodyPr/>
        <a:lstStyle/>
        <a:p>
          <a:endParaRPr lang="zh-CN" altLang="en-US"/>
        </a:p>
      </dgm:t>
    </dgm:pt>
    <dgm:pt modelId="{8239983A-8842-461B-8D32-658577E5B86F}" type="pres">
      <dgm:prSet presAssocID="{7E09ADAE-D72B-4DF3-B943-3DA37FD5ABF7}" presName="Accent2" presStyleLbl="node1" presStyleIdx="0" presStyleCnt="19"/>
      <dgm:spPr/>
    </dgm:pt>
    <dgm:pt modelId="{20981846-849C-437F-AC20-E3A3777C164D}" type="pres">
      <dgm:prSet presAssocID="{7E09ADAE-D72B-4DF3-B943-3DA37FD5ABF7}" presName="Accent3" presStyleLbl="node1" presStyleIdx="1" presStyleCnt="19"/>
      <dgm:spPr/>
    </dgm:pt>
    <dgm:pt modelId="{0250D685-02AE-4A5E-8826-87C984E978E7}" type="pres">
      <dgm:prSet presAssocID="{7E09ADAE-D72B-4DF3-B943-3DA37FD5ABF7}" presName="Accent4" presStyleLbl="node1" presStyleIdx="2" presStyleCnt="19"/>
      <dgm:spPr/>
    </dgm:pt>
    <dgm:pt modelId="{0106A9DE-0A93-4FF6-BA12-CF9B333D00F0}" type="pres">
      <dgm:prSet presAssocID="{7E09ADAE-D72B-4DF3-B943-3DA37FD5ABF7}" presName="Accent5" presStyleLbl="node1" presStyleIdx="3" presStyleCnt="19"/>
      <dgm:spPr/>
    </dgm:pt>
    <dgm:pt modelId="{E7195FF4-0136-4973-951A-7864C51D48F3}" type="pres">
      <dgm:prSet presAssocID="{7E09ADAE-D72B-4DF3-B943-3DA37FD5ABF7}" presName="Accent6" presStyleLbl="node1" presStyleIdx="4" presStyleCnt="19"/>
      <dgm:spPr/>
    </dgm:pt>
    <dgm:pt modelId="{AF92B76F-CACD-4F4F-B0F7-B85E10AEF99E}" type="pres">
      <dgm:prSet presAssocID="{DE5E547C-3E1C-4BA7-8AA7-18D6C9014C86}" presName="Child1" presStyleLbl="node1" presStyleIdx="5" presStyleCnt="19">
        <dgm:presLayoutVars>
          <dgm:chMax val="0"/>
          <dgm:chPref val="0"/>
        </dgm:presLayoutVars>
      </dgm:prSet>
      <dgm:spPr/>
      <dgm:t>
        <a:bodyPr/>
        <a:lstStyle/>
        <a:p>
          <a:endParaRPr lang="zh-CN" altLang="en-US"/>
        </a:p>
      </dgm:t>
    </dgm:pt>
    <dgm:pt modelId="{52C0689E-0113-48D1-B741-B27E5FDE891A}" type="pres">
      <dgm:prSet presAssocID="{DE5E547C-3E1C-4BA7-8AA7-18D6C9014C86}" presName="Accent7" presStyleCnt="0"/>
      <dgm:spPr/>
    </dgm:pt>
    <dgm:pt modelId="{FFB2E83E-B5E8-48E0-8B59-FD790FC5E064}" type="pres">
      <dgm:prSet presAssocID="{DE5E547C-3E1C-4BA7-8AA7-18D6C9014C86}" presName="AccentHold1" presStyleLbl="node1" presStyleIdx="6" presStyleCnt="19"/>
      <dgm:spPr/>
    </dgm:pt>
    <dgm:pt modelId="{5ACE8919-09E3-425B-906E-1C589EA0000D}" type="pres">
      <dgm:prSet presAssocID="{DE5E547C-3E1C-4BA7-8AA7-18D6C9014C86}" presName="Accent8" presStyleCnt="0"/>
      <dgm:spPr/>
    </dgm:pt>
    <dgm:pt modelId="{5D50892B-1B55-41DC-AAFD-60BCB371616D}" type="pres">
      <dgm:prSet presAssocID="{DE5E547C-3E1C-4BA7-8AA7-18D6C9014C86}" presName="AccentHold2" presStyleLbl="node1" presStyleIdx="7" presStyleCnt="19"/>
      <dgm:spPr/>
    </dgm:pt>
    <dgm:pt modelId="{79C1D56C-CDD9-4A12-A241-0B64C9BF4042}" type="pres">
      <dgm:prSet presAssocID="{51FEA834-57E3-4448-8687-207748C37647}" presName="Child2" presStyleLbl="node1" presStyleIdx="8" presStyleCnt="19">
        <dgm:presLayoutVars>
          <dgm:chMax val="0"/>
          <dgm:chPref val="0"/>
        </dgm:presLayoutVars>
      </dgm:prSet>
      <dgm:spPr/>
      <dgm:t>
        <a:bodyPr/>
        <a:lstStyle/>
        <a:p>
          <a:endParaRPr lang="zh-CN" altLang="en-US"/>
        </a:p>
      </dgm:t>
    </dgm:pt>
    <dgm:pt modelId="{FAC10A73-17FD-4A98-96F7-F1CE0C27DB75}" type="pres">
      <dgm:prSet presAssocID="{51FEA834-57E3-4448-8687-207748C37647}" presName="Accent9" presStyleCnt="0"/>
      <dgm:spPr/>
    </dgm:pt>
    <dgm:pt modelId="{08D75B2E-FE62-4021-BC37-0131B494D6F2}" type="pres">
      <dgm:prSet presAssocID="{51FEA834-57E3-4448-8687-207748C37647}" presName="AccentHold1" presStyleLbl="node1" presStyleIdx="9" presStyleCnt="19"/>
      <dgm:spPr/>
    </dgm:pt>
    <dgm:pt modelId="{4D68AC95-D202-4E38-AFA2-A828954CE113}" type="pres">
      <dgm:prSet presAssocID="{51FEA834-57E3-4448-8687-207748C37647}" presName="Accent10" presStyleCnt="0"/>
      <dgm:spPr/>
    </dgm:pt>
    <dgm:pt modelId="{19EDB247-3FE9-4C78-9C90-087C109FBE52}" type="pres">
      <dgm:prSet presAssocID="{51FEA834-57E3-4448-8687-207748C37647}" presName="AccentHold2" presStyleLbl="node1" presStyleIdx="10" presStyleCnt="19"/>
      <dgm:spPr/>
    </dgm:pt>
    <dgm:pt modelId="{4C805896-9B62-4947-A087-7076324E9A50}" type="pres">
      <dgm:prSet presAssocID="{51FEA834-57E3-4448-8687-207748C37647}" presName="Accent11" presStyleCnt="0"/>
      <dgm:spPr/>
    </dgm:pt>
    <dgm:pt modelId="{44FAB7A3-CA4E-477E-AB7E-6D3E5902DFDD}" type="pres">
      <dgm:prSet presAssocID="{51FEA834-57E3-4448-8687-207748C37647}" presName="AccentHold3" presStyleLbl="node1" presStyleIdx="11" presStyleCnt="19"/>
      <dgm:spPr/>
    </dgm:pt>
    <dgm:pt modelId="{5283D1F8-6378-400D-9746-2AD382C6E0A4}" type="pres">
      <dgm:prSet presAssocID="{44A87E63-2FB9-452A-8F28-1BBED4CA197E}" presName="Child3" presStyleLbl="node1" presStyleIdx="12" presStyleCnt="19">
        <dgm:presLayoutVars>
          <dgm:chMax val="0"/>
          <dgm:chPref val="0"/>
        </dgm:presLayoutVars>
      </dgm:prSet>
      <dgm:spPr/>
      <dgm:t>
        <a:bodyPr/>
        <a:lstStyle/>
        <a:p>
          <a:endParaRPr lang="zh-CN" altLang="en-US"/>
        </a:p>
      </dgm:t>
    </dgm:pt>
    <dgm:pt modelId="{4A7E0227-8489-4E2D-9A3B-58252E261C65}" type="pres">
      <dgm:prSet presAssocID="{44A87E63-2FB9-452A-8F28-1BBED4CA197E}" presName="Accent12" presStyleCnt="0"/>
      <dgm:spPr/>
    </dgm:pt>
    <dgm:pt modelId="{E52A4DD6-B7F3-45C2-A2B2-51DE5AC07B82}" type="pres">
      <dgm:prSet presAssocID="{44A87E63-2FB9-452A-8F28-1BBED4CA197E}" presName="AccentHold1" presStyleLbl="node1" presStyleIdx="13" presStyleCnt="19"/>
      <dgm:spPr/>
    </dgm:pt>
    <dgm:pt modelId="{A66E00DC-9BDD-4600-BC76-025C121FB97D}" type="pres">
      <dgm:prSet presAssocID="{68716D22-2880-479A-AA8F-3D5AB5F07A11}" presName="Child4" presStyleLbl="node1" presStyleIdx="14" presStyleCnt="19">
        <dgm:presLayoutVars>
          <dgm:chMax val="0"/>
          <dgm:chPref val="0"/>
        </dgm:presLayoutVars>
      </dgm:prSet>
      <dgm:spPr/>
      <dgm:t>
        <a:bodyPr/>
        <a:lstStyle/>
        <a:p>
          <a:endParaRPr lang="zh-CN" altLang="en-US"/>
        </a:p>
      </dgm:t>
    </dgm:pt>
    <dgm:pt modelId="{B28136DD-1A37-4904-BED3-A4371239A0AF}" type="pres">
      <dgm:prSet presAssocID="{68716D22-2880-479A-AA8F-3D5AB5F07A11}" presName="Accent13" presStyleCnt="0"/>
      <dgm:spPr/>
    </dgm:pt>
    <dgm:pt modelId="{AB14139C-1DC3-413E-BC5B-EFC0B32B325E}" type="pres">
      <dgm:prSet presAssocID="{68716D22-2880-479A-AA8F-3D5AB5F07A11}" presName="AccentHold1" presStyleLbl="node1" presStyleIdx="15" presStyleCnt="19"/>
      <dgm:spPr/>
    </dgm:pt>
    <dgm:pt modelId="{9F8A76F8-CE7B-47A2-BF56-55A127974033}" type="pres">
      <dgm:prSet presAssocID="{E36DD23B-EE9C-472E-9B28-35D0C01403E3}" presName="Child5" presStyleLbl="node1" presStyleIdx="16" presStyleCnt="19">
        <dgm:presLayoutVars>
          <dgm:chMax val="0"/>
          <dgm:chPref val="0"/>
        </dgm:presLayoutVars>
      </dgm:prSet>
      <dgm:spPr/>
      <dgm:t>
        <a:bodyPr/>
        <a:lstStyle/>
        <a:p>
          <a:endParaRPr lang="zh-CN" altLang="en-US"/>
        </a:p>
      </dgm:t>
    </dgm:pt>
    <dgm:pt modelId="{B2820015-AE4F-4B1D-8FDE-F5EB3FBFB30C}" type="pres">
      <dgm:prSet presAssocID="{E36DD23B-EE9C-472E-9B28-35D0C01403E3}" presName="Accent15" presStyleCnt="0"/>
      <dgm:spPr/>
    </dgm:pt>
    <dgm:pt modelId="{8DDFC7BB-C35C-4148-8968-7EFA8DCAEE8F}" type="pres">
      <dgm:prSet presAssocID="{E36DD23B-EE9C-472E-9B28-35D0C01403E3}" presName="AccentHold2" presStyleLbl="node1" presStyleIdx="17" presStyleCnt="19"/>
      <dgm:spPr/>
    </dgm:pt>
    <dgm:pt modelId="{CCAEBC72-3695-4BCF-B360-FFDED35E1047}" type="pres">
      <dgm:prSet presAssocID="{E36DD23B-EE9C-472E-9B28-35D0C01403E3}" presName="Accent16" presStyleCnt="0"/>
      <dgm:spPr/>
    </dgm:pt>
    <dgm:pt modelId="{791DAC88-4C52-4561-8A19-28160FB8A161}" type="pres">
      <dgm:prSet presAssocID="{E36DD23B-EE9C-472E-9B28-35D0C01403E3}" presName="AccentHold3" presStyleLbl="node1" presStyleIdx="18" presStyleCnt="19"/>
      <dgm:spPr/>
    </dgm:pt>
  </dgm:ptLst>
  <dgm:cxnLst>
    <dgm:cxn modelId="{15862B0A-59E4-44A6-84D1-CFB7C5494418}" srcId="{7E09ADAE-D72B-4DF3-B943-3DA37FD5ABF7}" destId="{51FEA834-57E3-4448-8687-207748C37647}" srcOrd="1" destOrd="0" parTransId="{5616918E-9A32-4582-9360-178EDE0EF0D5}" sibTransId="{BBB80F0C-B1F1-4126-A96B-958CDD6940B1}"/>
    <dgm:cxn modelId="{5B525FD1-8A28-40AF-96A8-2665307A6234}" srcId="{7E09ADAE-D72B-4DF3-B943-3DA37FD5ABF7}" destId="{68716D22-2880-479A-AA8F-3D5AB5F07A11}" srcOrd="3" destOrd="0" parTransId="{66757D8A-B9B8-4212-B865-EF90410A2FEA}" sibTransId="{B0268AE3-5DCB-4130-B97D-459D68B07B3E}"/>
    <dgm:cxn modelId="{4B6D9DCC-47BB-4B27-86CA-4B6AD1BEF709}" type="presOf" srcId="{7E09ADAE-D72B-4DF3-B943-3DA37FD5ABF7}" destId="{1FB74D9E-BC3C-422B-8B50-03AA8743413F}" srcOrd="0" destOrd="0" presId="urn:microsoft.com/office/officeart/2009/3/layout/CircleRelationship"/>
    <dgm:cxn modelId="{23AFC029-F27A-4BDB-BB3D-937AFB723D81}" srcId="{7E09ADAE-D72B-4DF3-B943-3DA37FD5ABF7}" destId="{DE5E547C-3E1C-4BA7-8AA7-18D6C9014C86}" srcOrd="0" destOrd="0" parTransId="{64F3237D-B237-4032-97DD-C97EFDDD79DF}" sibTransId="{EC298E20-296C-474E-B0D8-7A35B396BE4A}"/>
    <dgm:cxn modelId="{E188A50A-0F7A-4C02-A6F8-8B4CEBA86F3E}" type="presOf" srcId="{E36DD23B-EE9C-472E-9B28-35D0C01403E3}" destId="{9F8A76F8-CE7B-47A2-BF56-55A127974033}" srcOrd="0" destOrd="0" presId="urn:microsoft.com/office/officeart/2009/3/layout/CircleRelationship"/>
    <dgm:cxn modelId="{A74CDBAE-3935-4E4B-B8D9-4708AAD97D60}" srcId="{B6137243-768B-4C9C-93EB-B192C6FAA0D9}" destId="{7E09ADAE-D72B-4DF3-B943-3DA37FD5ABF7}" srcOrd="0" destOrd="0" parTransId="{FC18BD5C-BC76-4527-BD14-9424CAD9FD80}" sibTransId="{51BDE9DF-6FE8-4389-9BF7-EEF71B6D09D1}"/>
    <dgm:cxn modelId="{3997D083-5CDE-4833-94F1-578A3081A903}" type="presOf" srcId="{68716D22-2880-479A-AA8F-3D5AB5F07A11}" destId="{A66E00DC-9BDD-4600-BC76-025C121FB97D}" srcOrd="0" destOrd="0" presId="urn:microsoft.com/office/officeart/2009/3/layout/CircleRelationship"/>
    <dgm:cxn modelId="{D8C7F7F7-8584-4E3A-B46B-20FF501EA167}" srcId="{7E09ADAE-D72B-4DF3-B943-3DA37FD5ABF7}" destId="{44A87E63-2FB9-452A-8F28-1BBED4CA197E}" srcOrd="2" destOrd="0" parTransId="{FC6598AD-BE2C-4C80-95B9-C661F5E6E53A}" sibTransId="{CB666BA3-6BA9-4BF8-B66A-D3344D3E512F}"/>
    <dgm:cxn modelId="{56242A19-8B35-497D-9B11-ECA5E3DA4249}" type="presOf" srcId="{DE5E547C-3E1C-4BA7-8AA7-18D6C9014C86}" destId="{AF92B76F-CACD-4F4F-B0F7-B85E10AEF99E}" srcOrd="0" destOrd="0" presId="urn:microsoft.com/office/officeart/2009/3/layout/CircleRelationship"/>
    <dgm:cxn modelId="{22FA72E8-16ED-4F57-977C-9B09B2A1D25D}" type="presOf" srcId="{B6137243-768B-4C9C-93EB-B192C6FAA0D9}" destId="{2442F1C3-3AD7-4143-957B-9EFBC6AC8A97}" srcOrd="0" destOrd="0" presId="urn:microsoft.com/office/officeart/2009/3/layout/CircleRelationship"/>
    <dgm:cxn modelId="{17B4A536-8E1C-457C-A4A3-807D3265DC7C}" type="presOf" srcId="{51FEA834-57E3-4448-8687-207748C37647}" destId="{79C1D56C-CDD9-4A12-A241-0B64C9BF4042}" srcOrd="0" destOrd="0" presId="urn:microsoft.com/office/officeart/2009/3/layout/CircleRelationship"/>
    <dgm:cxn modelId="{D8BD93F8-C5F3-4241-AE5D-0F63EF5E40D4}" srcId="{7E09ADAE-D72B-4DF3-B943-3DA37FD5ABF7}" destId="{E36DD23B-EE9C-472E-9B28-35D0C01403E3}" srcOrd="4" destOrd="0" parTransId="{1131FE62-73BD-417B-9A9A-C1C6EFE8095E}" sibTransId="{0E7A7621-C2F8-4F12-BA4B-8A6AA4A40E11}"/>
    <dgm:cxn modelId="{F310A650-67FA-41A3-8278-FF23E4F0250B}" type="presOf" srcId="{44A87E63-2FB9-452A-8F28-1BBED4CA197E}" destId="{5283D1F8-6378-400D-9746-2AD382C6E0A4}" srcOrd="0" destOrd="0" presId="urn:microsoft.com/office/officeart/2009/3/layout/CircleRelationship"/>
    <dgm:cxn modelId="{9B240B61-7363-4E9B-B11D-01B5CA7B9AED}" type="presParOf" srcId="{2442F1C3-3AD7-4143-957B-9EFBC6AC8A97}" destId="{1FB74D9E-BC3C-422B-8B50-03AA8743413F}" srcOrd="0" destOrd="0" presId="urn:microsoft.com/office/officeart/2009/3/layout/CircleRelationship"/>
    <dgm:cxn modelId="{39648842-B282-4784-926E-D0A889CD7E36}" type="presParOf" srcId="{2442F1C3-3AD7-4143-957B-9EFBC6AC8A97}" destId="{8239983A-8842-461B-8D32-658577E5B86F}" srcOrd="1" destOrd="0" presId="urn:microsoft.com/office/officeart/2009/3/layout/CircleRelationship"/>
    <dgm:cxn modelId="{F9393566-B629-444D-8146-7E35CDE322BD}" type="presParOf" srcId="{2442F1C3-3AD7-4143-957B-9EFBC6AC8A97}" destId="{20981846-849C-437F-AC20-E3A3777C164D}" srcOrd="2" destOrd="0" presId="urn:microsoft.com/office/officeart/2009/3/layout/CircleRelationship"/>
    <dgm:cxn modelId="{E5F256B7-BD31-45FB-A1E4-206EF5697E0B}" type="presParOf" srcId="{2442F1C3-3AD7-4143-957B-9EFBC6AC8A97}" destId="{0250D685-02AE-4A5E-8826-87C984E978E7}" srcOrd="3" destOrd="0" presId="urn:microsoft.com/office/officeart/2009/3/layout/CircleRelationship"/>
    <dgm:cxn modelId="{3E5750E4-3E8C-48E4-8926-B9A919E96B38}" type="presParOf" srcId="{2442F1C3-3AD7-4143-957B-9EFBC6AC8A97}" destId="{0106A9DE-0A93-4FF6-BA12-CF9B333D00F0}" srcOrd="4" destOrd="0" presId="urn:microsoft.com/office/officeart/2009/3/layout/CircleRelationship"/>
    <dgm:cxn modelId="{5D37230A-7915-4DE3-BE6F-26033E62C4ED}" type="presParOf" srcId="{2442F1C3-3AD7-4143-957B-9EFBC6AC8A97}" destId="{E7195FF4-0136-4973-951A-7864C51D48F3}" srcOrd="5" destOrd="0" presId="urn:microsoft.com/office/officeart/2009/3/layout/CircleRelationship"/>
    <dgm:cxn modelId="{31136655-6955-422B-99E5-89AD55B7234D}" type="presParOf" srcId="{2442F1C3-3AD7-4143-957B-9EFBC6AC8A97}" destId="{AF92B76F-CACD-4F4F-B0F7-B85E10AEF99E}" srcOrd="6" destOrd="0" presId="urn:microsoft.com/office/officeart/2009/3/layout/CircleRelationship"/>
    <dgm:cxn modelId="{78EA6B93-B58A-4E84-AF1D-B04E0156255F}" type="presParOf" srcId="{2442F1C3-3AD7-4143-957B-9EFBC6AC8A97}" destId="{52C0689E-0113-48D1-B741-B27E5FDE891A}" srcOrd="7" destOrd="0" presId="urn:microsoft.com/office/officeart/2009/3/layout/CircleRelationship"/>
    <dgm:cxn modelId="{7BF6E909-E4F1-4741-B38B-31978C14C4BF}" type="presParOf" srcId="{52C0689E-0113-48D1-B741-B27E5FDE891A}" destId="{FFB2E83E-B5E8-48E0-8B59-FD790FC5E064}" srcOrd="0" destOrd="0" presId="urn:microsoft.com/office/officeart/2009/3/layout/CircleRelationship"/>
    <dgm:cxn modelId="{4E37FB9B-DC76-4DC3-9786-37118075BA99}" type="presParOf" srcId="{2442F1C3-3AD7-4143-957B-9EFBC6AC8A97}" destId="{5ACE8919-09E3-425B-906E-1C589EA0000D}" srcOrd="8" destOrd="0" presId="urn:microsoft.com/office/officeart/2009/3/layout/CircleRelationship"/>
    <dgm:cxn modelId="{BF8663BC-ED14-4E1C-B7A4-5FAF10F879B1}" type="presParOf" srcId="{5ACE8919-09E3-425B-906E-1C589EA0000D}" destId="{5D50892B-1B55-41DC-AAFD-60BCB371616D}" srcOrd="0" destOrd="0" presId="urn:microsoft.com/office/officeart/2009/3/layout/CircleRelationship"/>
    <dgm:cxn modelId="{ECB47424-7876-414C-90FB-AB79116F454B}" type="presParOf" srcId="{2442F1C3-3AD7-4143-957B-9EFBC6AC8A97}" destId="{79C1D56C-CDD9-4A12-A241-0B64C9BF4042}" srcOrd="9" destOrd="0" presId="urn:microsoft.com/office/officeart/2009/3/layout/CircleRelationship"/>
    <dgm:cxn modelId="{1947ED96-048D-4135-B0C1-45A86F1CDB9A}" type="presParOf" srcId="{2442F1C3-3AD7-4143-957B-9EFBC6AC8A97}" destId="{FAC10A73-17FD-4A98-96F7-F1CE0C27DB75}" srcOrd="10" destOrd="0" presId="urn:microsoft.com/office/officeart/2009/3/layout/CircleRelationship"/>
    <dgm:cxn modelId="{636C14BC-C18D-450C-9902-EFEE85EF4A18}" type="presParOf" srcId="{FAC10A73-17FD-4A98-96F7-F1CE0C27DB75}" destId="{08D75B2E-FE62-4021-BC37-0131B494D6F2}" srcOrd="0" destOrd="0" presId="urn:microsoft.com/office/officeart/2009/3/layout/CircleRelationship"/>
    <dgm:cxn modelId="{924F2E95-5CBF-4F0D-8E29-35F877623201}" type="presParOf" srcId="{2442F1C3-3AD7-4143-957B-9EFBC6AC8A97}" destId="{4D68AC95-D202-4E38-AFA2-A828954CE113}" srcOrd="11" destOrd="0" presId="urn:microsoft.com/office/officeart/2009/3/layout/CircleRelationship"/>
    <dgm:cxn modelId="{0E50AA23-58DA-4D35-8BB6-B4EAB58ACC37}" type="presParOf" srcId="{4D68AC95-D202-4E38-AFA2-A828954CE113}" destId="{19EDB247-3FE9-4C78-9C90-087C109FBE52}" srcOrd="0" destOrd="0" presId="urn:microsoft.com/office/officeart/2009/3/layout/CircleRelationship"/>
    <dgm:cxn modelId="{A3FD0A40-BACB-45E8-8331-57468893F50C}" type="presParOf" srcId="{2442F1C3-3AD7-4143-957B-9EFBC6AC8A97}" destId="{4C805896-9B62-4947-A087-7076324E9A50}" srcOrd="12" destOrd="0" presId="urn:microsoft.com/office/officeart/2009/3/layout/CircleRelationship"/>
    <dgm:cxn modelId="{74DBF372-AEA7-4C99-903A-1A850C6BE362}" type="presParOf" srcId="{4C805896-9B62-4947-A087-7076324E9A50}" destId="{44FAB7A3-CA4E-477E-AB7E-6D3E5902DFDD}" srcOrd="0" destOrd="0" presId="urn:microsoft.com/office/officeart/2009/3/layout/CircleRelationship"/>
    <dgm:cxn modelId="{A8E5A364-ED1A-4ACD-8350-CFC46A4F6FAE}" type="presParOf" srcId="{2442F1C3-3AD7-4143-957B-9EFBC6AC8A97}" destId="{5283D1F8-6378-400D-9746-2AD382C6E0A4}" srcOrd="13" destOrd="0" presId="urn:microsoft.com/office/officeart/2009/3/layout/CircleRelationship"/>
    <dgm:cxn modelId="{4E2C70D7-E254-4DA6-909B-14E3D01235EE}" type="presParOf" srcId="{2442F1C3-3AD7-4143-957B-9EFBC6AC8A97}" destId="{4A7E0227-8489-4E2D-9A3B-58252E261C65}" srcOrd="14" destOrd="0" presId="urn:microsoft.com/office/officeart/2009/3/layout/CircleRelationship"/>
    <dgm:cxn modelId="{CC6B4D52-D086-4E4F-B796-24215477510A}" type="presParOf" srcId="{4A7E0227-8489-4E2D-9A3B-58252E261C65}" destId="{E52A4DD6-B7F3-45C2-A2B2-51DE5AC07B82}" srcOrd="0" destOrd="0" presId="urn:microsoft.com/office/officeart/2009/3/layout/CircleRelationship"/>
    <dgm:cxn modelId="{6E01F1FB-4FDE-486C-94D1-40DE32977401}" type="presParOf" srcId="{2442F1C3-3AD7-4143-957B-9EFBC6AC8A97}" destId="{A66E00DC-9BDD-4600-BC76-025C121FB97D}" srcOrd="15" destOrd="0" presId="urn:microsoft.com/office/officeart/2009/3/layout/CircleRelationship"/>
    <dgm:cxn modelId="{0C588F0C-3D15-4B9A-8F6E-EE717A400E36}" type="presParOf" srcId="{2442F1C3-3AD7-4143-957B-9EFBC6AC8A97}" destId="{B28136DD-1A37-4904-BED3-A4371239A0AF}" srcOrd="16" destOrd="0" presId="urn:microsoft.com/office/officeart/2009/3/layout/CircleRelationship"/>
    <dgm:cxn modelId="{E0F12A9F-43D2-40A0-B808-7F762569F1AC}" type="presParOf" srcId="{B28136DD-1A37-4904-BED3-A4371239A0AF}" destId="{AB14139C-1DC3-413E-BC5B-EFC0B32B325E}" srcOrd="0" destOrd="0" presId="urn:microsoft.com/office/officeart/2009/3/layout/CircleRelationship"/>
    <dgm:cxn modelId="{F36D1625-64F9-43DA-B47B-5E66F8828B24}" type="presParOf" srcId="{2442F1C3-3AD7-4143-957B-9EFBC6AC8A97}" destId="{9F8A76F8-CE7B-47A2-BF56-55A127974033}" srcOrd="17" destOrd="0" presId="urn:microsoft.com/office/officeart/2009/3/layout/CircleRelationship"/>
    <dgm:cxn modelId="{C6DE7C8B-8E6B-49CB-8FBE-81DA39E15A6C}" type="presParOf" srcId="{2442F1C3-3AD7-4143-957B-9EFBC6AC8A97}" destId="{B2820015-AE4F-4B1D-8FDE-F5EB3FBFB30C}" srcOrd="18" destOrd="0" presId="urn:microsoft.com/office/officeart/2009/3/layout/CircleRelationship"/>
    <dgm:cxn modelId="{7B2A1D7D-63D8-435A-8769-4EF4A4F3B517}" type="presParOf" srcId="{B2820015-AE4F-4B1D-8FDE-F5EB3FBFB30C}" destId="{8DDFC7BB-C35C-4148-8968-7EFA8DCAEE8F}" srcOrd="0" destOrd="0" presId="urn:microsoft.com/office/officeart/2009/3/layout/CircleRelationship"/>
    <dgm:cxn modelId="{A57CEDF3-4240-4806-99C8-D2E896314EE2}" type="presParOf" srcId="{2442F1C3-3AD7-4143-957B-9EFBC6AC8A97}" destId="{CCAEBC72-3695-4BCF-B360-FFDED35E1047}" srcOrd="19" destOrd="0" presId="urn:microsoft.com/office/officeart/2009/3/layout/CircleRelationship"/>
    <dgm:cxn modelId="{7321C43D-3248-46D8-9ECC-E9491234D8D5}" type="presParOf" srcId="{CCAEBC72-3695-4BCF-B360-FFDED35E1047}" destId="{791DAC88-4C52-4561-8A19-28160FB8A161}" srcOrd="0" destOrd="0" presId="urn:microsoft.com/office/officeart/2009/3/layout/CircleRelationship"/>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A8BEC-2A1F-4043-A946-228EC802D4C8}">
      <dsp:nvSpPr>
        <dsp:cNvPr id="0" name=""/>
        <dsp:cNvSpPr/>
      </dsp:nvSpPr>
      <dsp:spPr>
        <a:xfrm>
          <a:off x="0" y="411563"/>
          <a:ext cx="8207375" cy="579600"/>
        </a:xfrm>
        <a:prstGeom prst="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4E51A9-54D5-404B-BA68-9AB0868B7BB0}">
      <dsp:nvSpPr>
        <dsp:cNvPr id="0" name=""/>
        <dsp:cNvSpPr/>
      </dsp:nvSpPr>
      <dsp:spPr>
        <a:xfrm>
          <a:off x="410368" y="72083"/>
          <a:ext cx="5745162" cy="678960"/>
        </a:xfrm>
        <a:prstGeom prst="roundRect">
          <a:avLst/>
        </a:prstGeom>
        <a:solidFill>
          <a:schemeClr val="accent1">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153" tIns="0" rIns="217153" bIns="0" numCol="1" spcCol="1270" anchor="ctr" anchorCtr="0">
          <a:noAutofit/>
        </a:bodyPr>
        <a:lstStyle/>
        <a:p>
          <a:pPr lvl="0" algn="l" defTabSz="1022350">
            <a:lnSpc>
              <a:spcPct val="90000"/>
            </a:lnSpc>
            <a:spcBef>
              <a:spcPct val="0"/>
            </a:spcBef>
            <a:spcAft>
              <a:spcPct val="35000"/>
            </a:spcAft>
          </a:pPr>
          <a:r>
            <a:rPr lang="zh-CN" altLang="en-US" sz="2300" b="1" kern="1200">
              <a:solidFill>
                <a:schemeClr val="tx2">
                  <a:lumMod val="50000"/>
                </a:schemeClr>
              </a:solidFill>
              <a:latin typeface="微软雅黑" panose="020B0503020204020204" pitchFamily="34" charset="-122"/>
              <a:ea typeface="微软雅黑" panose="020B0503020204020204" pitchFamily="34" charset="-122"/>
            </a:rPr>
            <a:t>信息收集的概念</a:t>
          </a:r>
        </a:p>
      </dsp:txBody>
      <dsp:txXfrm>
        <a:off x="443512" y="105227"/>
        <a:ext cx="5678874" cy="612672"/>
      </dsp:txXfrm>
    </dsp:sp>
    <dsp:sp modelId="{585C67D2-E3A6-467C-A1DE-20CC608A1562}">
      <dsp:nvSpPr>
        <dsp:cNvPr id="0" name=""/>
        <dsp:cNvSpPr/>
      </dsp:nvSpPr>
      <dsp:spPr>
        <a:xfrm>
          <a:off x="0" y="1454843"/>
          <a:ext cx="8207375" cy="579600"/>
        </a:xfrm>
        <a:prstGeom prst="rect">
          <a:avLst/>
        </a:prstGeom>
        <a:solidFill>
          <a:schemeClr val="lt1">
            <a:alpha val="90000"/>
            <a:hueOff val="0"/>
            <a:satOff val="0"/>
            <a:lumOff val="0"/>
            <a:alphaOff val="0"/>
          </a:schemeClr>
        </a:solidFill>
        <a:ln w="25400" cap="flat" cmpd="sng" algn="ctr">
          <a:solidFill>
            <a:schemeClr val="accent1">
              <a:shade val="80000"/>
              <a:hueOff val="76561"/>
              <a:satOff val="-1098"/>
              <a:lumOff val="6404"/>
              <a:alphaOff val="0"/>
            </a:schemeClr>
          </a:solidFill>
          <a:prstDash val="solid"/>
        </a:ln>
        <a:effectLst/>
      </dsp:spPr>
      <dsp:style>
        <a:lnRef idx="2">
          <a:scrgbClr r="0" g="0" b="0"/>
        </a:lnRef>
        <a:fillRef idx="1">
          <a:scrgbClr r="0" g="0" b="0"/>
        </a:fillRef>
        <a:effectRef idx="0">
          <a:scrgbClr r="0" g="0" b="0"/>
        </a:effectRef>
        <a:fontRef idx="minor"/>
      </dsp:style>
    </dsp:sp>
    <dsp:sp modelId="{D2494911-9929-4822-BA12-3607699E0790}">
      <dsp:nvSpPr>
        <dsp:cNvPr id="0" name=""/>
        <dsp:cNvSpPr/>
      </dsp:nvSpPr>
      <dsp:spPr>
        <a:xfrm>
          <a:off x="410368" y="1115363"/>
          <a:ext cx="5745162" cy="678960"/>
        </a:xfrm>
        <a:prstGeom prst="roundRect">
          <a:avLst/>
        </a:prstGeom>
        <a:solidFill>
          <a:schemeClr val="accent1">
            <a:shade val="80000"/>
            <a:hueOff val="76561"/>
            <a:satOff val="-1098"/>
            <a:lumOff val="64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153" tIns="0" rIns="217153" bIns="0" numCol="1" spcCol="1270" anchor="ctr" anchorCtr="0">
          <a:noAutofit/>
        </a:bodyPr>
        <a:lstStyle/>
        <a:p>
          <a:pPr lvl="0" algn="l" defTabSz="1022350">
            <a:lnSpc>
              <a:spcPct val="90000"/>
            </a:lnSpc>
            <a:spcBef>
              <a:spcPct val="0"/>
            </a:spcBef>
            <a:spcAft>
              <a:spcPct val="35000"/>
            </a:spcAft>
          </a:pPr>
          <a:r>
            <a:rPr lang="zh-CN" altLang="en-US" sz="2300" b="1" kern="1200">
              <a:solidFill>
                <a:schemeClr val="tx2">
                  <a:lumMod val="50000"/>
                </a:schemeClr>
              </a:solidFill>
              <a:latin typeface="微软雅黑" panose="020B0503020204020204" pitchFamily="34" charset="-122"/>
              <a:ea typeface="微软雅黑" panose="020B0503020204020204" pitchFamily="34" charset="-122"/>
            </a:rPr>
            <a:t>信息收集的目的</a:t>
          </a:r>
        </a:p>
      </dsp:txBody>
      <dsp:txXfrm>
        <a:off x="443512" y="1148507"/>
        <a:ext cx="5678874" cy="612672"/>
      </dsp:txXfrm>
    </dsp:sp>
    <dsp:sp modelId="{EC497596-9AD3-4C8C-B9FB-1CF29FE6916C}">
      <dsp:nvSpPr>
        <dsp:cNvPr id="0" name=""/>
        <dsp:cNvSpPr/>
      </dsp:nvSpPr>
      <dsp:spPr>
        <a:xfrm>
          <a:off x="0" y="2498123"/>
          <a:ext cx="8207375" cy="579600"/>
        </a:xfrm>
        <a:prstGeom prst="rect">
          <a:avLst/>
        </a:prstGeom>
        <a:solidFill>
          <a:schemeClr val="lt1">
            <a:alpha val="90000"/>
            <a:hueOff val="0"/>
            <a:satOff val="0"/>
            <a:lumOff val="0"/>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dsp:style>
    </dsp:sp>
    <dsp:sp modelId="{FC5B087B-7616-4962-96F8-53819DF29377}">
      <dsp:nvSpPr>
        <dsp:cNvPr id="0" name=""/>
        <dsp:cNvSpPr/>
      </dsp:nvSpPr>
      <dsp:spPr>
        <a:xfrm>
          <a:off x="410368" y="2158643"/>
          <a:ext cx="5745162" cy="678960"/>
        </a:xfrm>
        <a:prstGeom prst="roundRect">
          <a:avLst/>
        </a:prstGeom>
        <a:solidFill>
          <a:schemeClr val="accent1">
            <a:shade val="80000"/>
            <a:hueOff val="153123"/>
            <a:satOff val="-2196"/>
            <a:lumOff val="1280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153" tIns="0" rIns="217153" bIns="0" numCol="1" spcCol="1270" anchor="ctr" anchorCtr="0">
          <a:noAutofit/>
        </a:bodyPr>
        <a:lstStyle/>
        <a:p>
          <a:pPr lvl="0" algn="l" defTabSz="1022350">
            <a:lnSpc>
              <a:spcPct val="90000"/>
            </a:lnSpc>
            <a:spcBef>
              <a:spcPct val="0"/>
            </a:spcBef>
            <a:spcAft>
              <a:spcPct val="35000"/>
            </a:spcAft>
          </a:pPr>
          <a:r>
            <a:rPr lang="zh-CN" altLang="en-US" sz="2300" b="1" kern="1200">
              <a:solidFill>
                <a:schemeClr val="tx2">
                  <a:lumMod val="50000"/>
                </a:schemeClr>
              </a:solidFill>
              <a:latin typeface="微软雅黑" panose="020B0503020204020204" pitchFamily="34" charset="-122"/>
              <a:ea typeface="微软雅黑" panose="020B0503020204020204" pitchFamily="34" charset="-122"/>
            </a:rPr>
            <a:t>信息收集的分类</a:t>
          </a:r>
        </a:p>
      </dsp:txBody>
      <dsp:txXfrm>
        <a:off x="443512" y="2191787"/>
        <a:ext cx="5678874" cy="612672"/>
      </dsp:txXfrm>
    </dsp:sp>
    <dsp:sp modelId="{D0D9AF0C-2478-4531-9DAD-32F48486E9EC}">
      <dsp:nvSpPr>
        <dsp:cNvPr id="0" name=""/>
        <dsp:cNvSpPr/>
      </dsp:nvSpPr>
      <dsp:spPr>
        <a:xfrm>
          <a:off x="0" y="3541403"/>
          <a:ext cx="8207375" cy="579600"/>
        </a:xfrm>
        <a:prstGeom prst="rect">
          <a:avLst/>
        </a:prstGeom>
        <a:solidFill>
          <a:schemeClr val="lt1">
            <a:alpha val="90000"/>
            <a:hueOff val="0"/>
            <a:satOff val="0"/>
            <a:lumOff val="0"/>
            <a:alphaOff val="0"/>
          </a:schemeClr>
        </a:solidFill>
        <a:ln w="25400" cap="flat" cmpd="sng" algn="ctr">
          <a:solidFill>
            <a:schemeClr val="accent1">
              <a:shade val="80000"/>
              <a:hueOff val="229684"/>
              <a:satOff val="-3294"/>
              <a:lumOff val="19211"/>
              <a:alphaOff val="0"/>
            </a:schemeClr>
          </a:solidFill>
          <a:prstDash val="solid"/>
        </a:ln>
        <a:effectLst/>
      </dsp:spPr>
      <dsp:style>
        <a:lnRef idx="2">
          <a:scrgbClr r="0" g="0" b="0"/>
        </a:lnRef>
        <a:fillRef idx="1">
          <a:scrgbClr r="0" g="0" b="0"/>
        </a:fillRef>
        <a:effectRef idx="0">
          <a:scrgbClr r="0" g="0" b="0"/>
        </a:effectRef>
        <a:fontRef idx="minor"/>
      </dsp:style>
    </dsp:sp>
    <dsp:sp modelId="{EA13E420-4A79-4227-9C5C-1BEDEDCB1BCD}">
      <dsp:nvSpPr>
        <dsp:cNvPr id="0" name=""/>
        <dsp:cNvSpPr/>
      </dsp:nvSpPr>
      <dsp:spPr>
        <a:xfrm>
          <a:off x="410368" y="3201923"/>
          <a:ext cx="5745162" cy="678960"/>
        </a:xfrm>
        <a:prstGeom prst="roundRect">
          <a:avLst/>
        </a:prstGeom>
        <a:solidFill>
          <a:schemeClr val="accent1">
            <a:shade val="80000"/>
            <a:hueOff val="229684"/>
            <a:satOff val="-3294"/>
            <a:lumOff val="1921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153" tIns="0" rIns="217153" bIns="0" numCol="1" spcCol="1270" anchor="ctr" anchorCtr="0">
          <a:noAutofit/>
        </a:bodyPr>
        <a:lstStyle/>
        <a:p>
          <a:pPr lvl="0" algn="l" defTabSz="1022350">
            <a:lnSpc>
              <a:spcPct val="90000"/>
            </a:lnSpc>
            <a:spcBef>
              <a:spcPct val="0"/>
            </a:spcBef>
            <a:spcAft>
              <a:spcPct val="35000"/>
            </a:spcAft>
          </a:pPr>
          <a:r>
            <a:rPr lang="zh-CN" altLang="en-US" sz="2300" b="1" kern="1200">
              <a:solidFill>
                <a:schemeClr val="tx2">
                  <a:lumMod val="50000"/>
                </a:schemeClr>
              </a:solidFill>
              <a:latin typeface="微软雅黑" panose="020B0503020204020204" pitchFamily="34" charset="-122"/>
              <a:ea typeface="微软雅黑" panose="020B0503020204020204" pitchFamily="34" charset="-122"/>
            </a:rPr>
            <a:t>信息收集的内容</a:t>
          </a:r>
        </a:p>
      </dsp:txBody>
      <dsp:txXfrm>
        <a:off x="443512" y="3235067"/>
        <a:ext cx="5678874" cy="612672"/>
      </dsp:txXfrm>
    </dsp:sp>
    <dsp:sp modelId="{D007E9B4-860E-49BA-B355-9E595686D32A}">
      <dsp:nvSpPr>
        <dsp:cNvPr id="0" name=""/>
        <dsp:cNvSpPr/>
      </dsp:nvSpPr>
      <dsp:spPr>
        <a:xfrm>
          <a:off x="0" y="4584683"/>
          <a:ext cx="8207375" cy="579600"/>
        </a:xfrm>
        <a:prstGeom prst="rect">
          <a:avLst/>
        </a:prstGeom>
        <a:solidFill>
          <a:schemeClr val="lt1">
            <a:alpha val="90000"/>
            <a:hueOff val="0"/>
            <a:satOff val="0"/>
            <a:lumOff val="0"/>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dsp:style>
    </dsp:sp>
    <dsp:sp modelId="{6B4E6A2A-31C5-4EBB-9E47-838E5E65E1D9}">
      <dsp:nvSpPr>
        <dsp:cNvPr id="0" name=""/>
        <dsp:cNvSpPr/>
      </dsp:nvSpPr>
      <dsp:spPr>
        <a:xfrm>
          <a:off x="410368" y="4245203"/>
          <a:ext cx="5745162" cy="678960"/>
        </a:xfrm>
        <a:prstGeom prst="roundRect">
          <a:avLst/>
        </a:prstGeom>
        <a:solidFill>
          <a:schemeClr val="accent1">
            <a:shade val="80000"/>
            <a:hueOff val="306246"/>
            <a:satOff val="-4392"/>
            <a:lumOff val="2561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153" tIns="0" rIns="217153" bIns="0" numCol="1" spcCol="1270" anchor="ctr" anchorCtr="0">
          <a:noAutofit/>
        </a:bodyPr>
        <a:lstStyle/>
        <a:p>
          <a:pPr lvl="0" algn="l" defTabSz="1022350">
            <a:lnSpc>
              <a:spcPct val="90000"/>
            </a:lnSpc>
            <a:spcBef>
              <a:spcPct val="0"/>
            </a:spcBef>
            <a:spcAft>
              <a:spcPct val="35000"/>
            </a:spcAft>
          </a:pPr>
          <a:r>
            <a:rPr lang="zh-CN" altLang="en-US" sz="2300" b="1" kern="1200">
              <a:solidFill>
                <a:schemeClr val="tx2">
                  <a:lumMod val="50000"/>
                </a:schemeClr>
              </a:solidFill>
              <a:latin typeface="微软雅黑" panose="020B0503020204020204" pitchFamily="34" charset="-122"/>
              <a:ea typeface="微软雅黑" panose="020B0503020204020204" pitchFamily="34" charset="-122"/>
            </a:rPr>
            <a:t>信息收集的方法</a:t>
          </a:r>
        </a:p>
      </dsp:txBody>
      <dsp:txXfrm>
        <a:off x="443512" y="4278347"/>
        <a:ext cx="5678874" cy="6126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178EB-5C22-4C8B-8B62-EA0CE20DAA1C}">
      <dsp:nvSpPr>
        <dsp:cNvPr id="0" name=""/>
        <dsp:cNvSpPr/>
      </dsp:nvSpPr>
      <dsp:spPr>
        <a:xfrm>
          <a:off x="393176" y="215429"/>
          <a:ext cx="7008664" cy="63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b" anchorCtr="0">
          <a:noAutofit/>
        </a:bodyPr>
        <a:lstStyle/>
        <a:p>
          <a:pPr lvl="0" algn="ctr" defTabSz="1422400">
            <a:lnSpc>
              <a:spcPct val="90000"/>
            </a:lnSpc>
            <a:spcBef>
              <a:spcPct val="0"/>
            </a:spcBef>
            <a:spcAft>
              <a:spcPct val="35000"/>
            </a:spcAft>
          </a:pPr>
          <a:r>
            <a:rPr lang="zh-CN" altLang="en-US" sz="3200" b="1" kern="1200">
              <a:solidFill>
                <a:schemeClr val="tx2">
                  <a:lumMod val="75000"/>
                </a:schemeClr>
              </a:solidFill>
              <a:latin typeface="微软雅黑" panose="020B0503020204020204" pitchFamily="34" charset="-122"/>
              <a:ea typeface="微软雅黑" panose="020B0503020204020204" pitchFamily="34" charset="-122"/>
            </a:rPr>
            <a:t>信息收集的概念</a:t>
          </a:r>
        </a:p>
      </dsp:txBody>
      <dsp:txXfrm>
        <a:off x="393176" y="215429"/>
        <a:ext cx="7008664" cy="637151"/>
      </dsp:txXfrm>
    </dsp:sp>
    <dsp:sp modelId="{2A1148FC-5E0D-401D-8DCB-2AC54822FE06}">
      <dsp:nvSpPr>
        <dsp:cNvPr id="0" name=""/>
        <dsp:cNvSpPr/>
      </dsp:nvSpPr>
      <dsp:spPr>
        <a:xfrm>
          <a:off x="393176" y="852580"/>
          <a:ext cx="934488" cy="155748"/>
        </a:xfrm>
        <a:prstGeom prst="parallelogram">
          <a:avLst>
            <a:gd name="adj" fmla="val 140840"/>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3BCCA9-CA89-4CB5-BAF2-596E39626768}">
      <dsp:nvSpPr>
        <dsp:cNvPr id="0" name=""/>
        <dsp:cNvSpPr/>
      </dsp:nvSpPr>
      <dsp:spPr>
        <a:xfrm>
          <a:off x="1382176" y="852580"/>
          <a:ext cx="934488" cy="155748"/>
        </a:xfrm>
        <a:prstGeom prst="parallelogram">
          <a:avLst>
            <a:gd name="adj" fmla="val 140840"/>
          </a:avLst>
        </a:prstGeom>
        <a:solidFill>
          <a:schemeClr val="accent1">
            <a:shade val="80000"/>
            <a:hueOff val="51041"/>
            <a:satOff val="-732"/>
            <a:lumOff val="4269"/>
            <a:alphaOff val="0"/>
          </a:schemeClr>
        </a:solidFill>
        <a:ln w="25400" cap="flat" cmpd="sng" algn="ctr">
          <a:solidFill>
            <a:schemeClr val="accent1">
              <a:shade val="80000"/>
              <a:hueOff val="51041"/>
              <a:satOff val="-732"/>
              <a:lumOff val="42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E26468-A878-4C9F-A9BC-1C7709EC9126}">
      <dsp:nvSpPr>
        <dsp:cNvPr id="0" name=""/>
        <dsp:cNvSpPr/>
      </dsp:nvSpPr>
      <dsp:spPr>
        <a:xfrm>
          <a:off x="2371177" y="852580"/>
          <a:ext cx="934488" cy="155748"/>
        </a:xfrm>
        <a:prstGeom prst="parallelogram">
          <a:avLst>
            <a:gd name="adj" fmla="val 140840"/>
          </a:avLst>
        </a:prstGeom>
        <a:solidFill>
          <a:schemeClr val="accent1">
            <a:shade val="80000"/>
            <a:hueOff val="102082"/>
            <a:satOff val="-1464"/>
            <a:lumOff val="8538"/>
            <a:alphaOff val="0"/>
          </a:schemeClr>
        </a:solidFill>
        <a:ln w="25400" cap="flat" cmpd="sng" algn="ctr">
          <a:solidFill>
            <a:schemeClr val="accent1">
              <a:shade val="80000"/>
              <a:hueOff val="102082"/>
              <a:satOff val="-1464"/>
              <a:lumOff val="853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1C1C23-24BE-4B34-944E-8F5BDBB86483}">
      <dsp:nvSpPr>
        <dsp:cNvPr id="0" name=""/>
        <dsp:cNvSpPr/>
      </dsp:nvSpPr>
      <dsp:spPr>
        <a:xfrm>
          <a:off x="3360177" y="852580"/>
          <a:ext cx="934488" cy="155748"/>
        </a:xfrm>
        <a:prstGeom prst="parallelogram">
          <a:avLst>
            <a:gd name="adj" fmla="val 140840"/>
          </a:avLst>
        </a:prstGeom>
        <a:solidFill>
          <a:schemeClr val="accent1">
            <a:shade val="80000"/>
            <a:hueOff val="153123"/>
            <a:satOff val="-2196"/>
            <a:lumOff val="12807"/>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9E3D29-1513-4C61-AD00-EBCF5A6970BE}">
      <dsp:nvSpPr>
        <dsp:cNvPr id="0" name=""/>
        <dsp:cNvSpPr/>
      </dsp:nvSpPr>
      <dsp:spPr>
        <a:xfrm>
          <a:off x="4349177" y="852580"/>
          <a:ext cx="934488" cy="155748"/>
        </a:xfrm>
        <a:prstGeom prst="parallelogram">
          <a:avLst>
            <a:gd name="adj" fmla="val 140840"/>
          </a:avLst>
        </a:prstGeom>
        <a:solidFill>
          <a:schemeClr val="accent1">
            <a:shade val="80000"/>
            <a:hueOff val="204164"/>
            <a:satOff val="-2928"/>
            <a:lumOff val="17077"/>
            <a:alphaOff val="0"/>
          </a:schemeClr>
        </a:solidFill>
        <a:ln w="25400" cap="flat" cmpd="sng" algn="ctr">
          <a:solidFill>
            <a:schemeClr val="accent1">
              <a:shade val="80000"/>
              <a:hueOff val="204164"/>
              <a:satOff val="-2928"/>
              <a:lumOff val="170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BD50BE-A532-4955-A01B-B2ED46C53470}">
      <dsp:nvSpPr>
        <dsp:cNvPr id="0" name=""/>
        <dsp:cNvSpPr/>
      </dsp:nvSpPr>
      <dsp:spPr>
        <a:xfrm>
          <a:off x="5338178" y="852580"/>
          <a:ext cx="934488" cy="155748"/>
        </a:xfrm>
        <a:prstGeom prst="parallelogram">
          <a:avLst>
            <a:gd name="adj" fmla="val 140840"/>
          </a:avLst>
        </a:prstGeom>
        <a:solidFill>
          <a:schemeClr val="accent1">
            <a:shade val="80000"/>
            <a:hueOff val="255205"/>
            <a:satOff val="-3660"/>
            <a:lumOff val="21346"/>
            <a:alphaOff val="0"/>
          </a:schemeClr>
        </a:solidFill>
        <a:ln w="25400" cap="flat" cmpd="sng" algn="ctr">
          <a:solidFill>
            <a:schemeClr val="accent1">
              <a:shade val="80000"/>
              <a:hueOff val="255205"/>
              <a:satOff val="-3660"/>
              <a:lumOff val="213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98411-1A3A-46AA-952E-09EBBE366CDA}">
      <dsp:nvSpPr>
        <dsp:cNvPr id="0" name=""/>
        <dsp:cNvSpPr/>
      </dsp:nvSpPr>
      <dsp:spPr>
        <a:xfrm>
          <a:off x="6327178" y="852580"/>
          <a:ext cx="934488" cy="155748"/>
        </a:xfrm>
        <a:prstGeom prst="parallelogram">
          <a:avLst>
            <a:gd name="adj" fmla="val 140840"/>
          </a:avLst>
        </a:prstGeom>
        <a:solidFill>
          <a:schemeClr val="accent1">
            <a:shade val="80000"/>
            <a:hueOff val="306246"/>
            <a:satOff val="-4392"/>
            <a:lumOff val="25615"/>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178EB-5C22-4C8B-8B62-EA0CE20DAA1C}">
      <dsp:nvSpPr>
        <dsp:cNvPr id="0" name=""/>
        <dsp:cNvSpPr/>
      </dsp:nvSpPr>
      <dsp:spPr>
        <a:xfrm>
          <a:off x="393176" y="215429"/>
          <a:ext cx="7008664" cy="63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b" anchorCtr="0">
          <a:noAutofit/>
        </a:bodyPr>
        <a:lstStyle/>
        <a:p>
          <a:pPr lvl="0" algn="ctr" defTabSz="1422400">
            <a:lnSpc>
              <a:spcPct val="90000"/>
            </a:lnSpc>
            <a:spcBef>
              <a:spcPct val="0"/>
            </a:spcBef>
            <a:spcAft>
              <a:spcPct val="35000"/>
            </a:spcAft>
          </a:pPr>
          <a:r>
            <a:rPr lang="zh-CN" altLang="en-US" sz="3200" b="1" kern="1200">
              <a:solidFill>
                <a:schemeClr val="tx2">
                  <a:lumMod val="75000"/>
                </a:schemeClr>
              </a:solidFill>
              <a:latin typeface="微软雅黑" panose="020B0503020204020204" pitchFamily="34" charset="-122"/>
              <a:ea typeface="微软雅黑" panose="020B0503020204020204" pitchFamily="34" charset="-122"/>
            </a:rPr>
            <a:t>信息收集的作用</a:t>
          </a:r>
        </a:p>
      </dsp:txBody>
      <dsp:txXfrm>
        <a:off x="393176" y="215429"/>
        <a:ext cx="7008664" cy="637151"/>
      </dsp:txXfrm>
    </dsp:sp>
    <dsp:sp modelId="{2A1148FC-5E0D-401D-8DCB-2AC54822FE06}">
      <dsp:nvSpPr>
        <dsp:cNvPr id="0" name=""/>
        <dsp:cNvSpPr/>
      </dsp:nvSpPr>
      <dsp:spPr>
        <a:xfrm>
          <a:off x="393176" y="852580"/>
          <a:ext cx="934488" cy="155748"/>
        </a:xfrm>
        <a:prstGeom prst="parallelogram">
          <a:avLst>
            <a:gd name="adj" fmla="val 140840"/>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3BCCA9-CA89-4CB5-BAF2-596E39626768}">
      <dsp:nvSpPr>
        <dsp:cNvPr id="0" name=""/>
        <dsp:cNvSpPr/>
      </dsp:nvSpPr>
      <dsp:spPr>
        <a:xfrm>
          <a:off x="1382176" y="852580"/>
          <a:ext cx="934488" cy="155748"/>
        </a:xfrm>
        <a:prstGeom prst="parallelogram">
          <a:avLst>
            <a:gd name="adj" fmla="val 140840"/>
          </a:avLst>
        </a:prstGeom>
        <a:solidFill>
          <a:schemeClr val="accent1">
            <a:shade val="80000"/>
            <a:hueOff val="51041"/>
            <a:satOff val="-732"/>
            <a:lumOff val="4269"/>
            <a:alphaOff val="0"/>
          </a:schemeClr>
        </a:solidFill>
        <a:ln w="25400" cap="flat" cmpd="sng" algn="ctr">
          <a:solidFill>
            <a:schemeClr val="accent1">
              <a:shade val="80000"/>
              <a:hueOff val="51041"/>
              <a:satOff val="-732"/>
              <a:lumOff val="42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E26468-A878-4C9F-A9BC-1C7709EC9126}">
      <dsp:nvSpPr>
        <dsp:cNvPr id="0" name=""/>
        <dsp:cNvSpPr/>
      </dsp:nvSpPr>
      <dsp:spPr>
        <a:xfrm>
          <a:off x="2371177" y="852580"/>
          <a:ext cx="934488" cy="155748"/>
        </a:xfrm>
        <a:prstGeom prst="parallelogram">
          <a:avLst>
            <a:gd name="adj" fmla="val 140840"/>
          </a:avLst>
        </a:prstGeom>
        <a:solidFill>
          <a:schemeClr val="accent1">
            <a:shade val="80000"/>
            <a:hueOff val="102082"/>
            <a:satOff val="-1464"/>
            <a:lumOff val="8538"/>
            <a:alphaOff val="0"/>
          </a:schemeClr>
        </a:solidFill>
        <a:ln w="25400" cap="flat" cmpd="sng" algn="ctr">
          <a:solidFill>
            <a:schemeClr val="accent1">
              <a:shade val="80000"/>
              <a:hueOff val="102082"/>
              <a:satOff val="-1464"/>
              <a:lumOff val="853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1C1C23-24BE-4B34-944E-8F5BDBB86483}">
      <dsp:nvSpPr>
        <dsp:cNvPr id="0" name=""/>
        <dsp:cNvSpPr/>
      </dsp:nvSpPr>
      <dsp:spPr>
        <a:xfrm>
          <a:off x="3360177" y="852580"/>
          <a:ext cx="934488" cy="155748"/>
        </a:xfrm>
        <a:prstGeom prst="parallelogram">
          <a:avLst>
            <a:gd name="adj" fmla="val 140840"/>
          </a:avLst>
        </a:prstGeom>
        <a:solidFill>
          <a:schemeClr val="accent1">
            <a:shade val="80000"/>
            <a:hueOff val="153123"/>
            <a:satOff val="-2196"/>
            <a:lumOff val="12807"/>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9E3D29-1513-4C61-AD00-EBCF5A6970BE}">
      <dsp:nvSpPr>
        <dsp:cNvPr id="0" name=""/>
        <dsp:cNvSpPr/>
      </dsp:nvSpPr>
      <dsp:spPr>
        <a:xfrm>
          <a:off x="4349177" y="852580"/>
          <a:ext cx="934488" cy="155748"/>
        </a:xfrm>
        <a:prstGeom prst="parallelogram">
          <a:avLst>
            <a:gd name="adj" fmla="val 140840"/>
          </a:avLst>
        </a:prstGeom>
        <a:solidFill>
          <a:schemeClr val="accent1">
            <a:shade val="80000"/>
            <a:hueOff val="204164"/>
            <a:satOff val="-2928"/>
            <a:lumOff val="17077"/>
            <a:alphaOff val="0"/>
          </a:schemeClr>
        </a:solidFill>
        <a:ln w="25400" cap="flat" cmpd="sng" algn="ctr">
          <a:solidFill>
            <a:schemeClr val="accent1">
              <a:shade val="80000"/>
              <a:hueOff val="204164"/>
              <a:satOff val="-2928"/>
              <a:lumOff val="170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BD50BE-A532-4955-A01B-B2ED46C53470}">
      <dsp:nvSpPr>
        <dsp:cNvPr id="0" name=""/>
        <dsp:cNvSpPr/>
      </dsp:nvSpPr>
      <dsp:spPr>
        <a:xfrm>
          <a:off x="5338178" y="852580"/>
          <a:ext cx="934488" cy="155748"/>
        </a:xfrm>
        <a:prstGeom prst="parallelogram">
          <a:avLst>
            <a:gd name="adj" fmla="val 140840"/>
          </a:avLst>
        </a:prstGeom>
        <a:solidFill>
          <a:schemeClr val="accent1">
            <a:shade val="80000"/>
            <a:hueOff val="255205"/>
            <a:satOff val="-3660"/>
            <a:lumOff val="21346"/>
            <a:alphaOff val="0"/>
          </a:schemeClr>
        </a:solidFill>
        <a:ln w="25400" cap="flat" cmpd="sng" algn="ctr">
          <a:solidFill>
            <a:schemeClr val="accent1">
              <a:shade val="80000"/>
              <a:hueOff val="255205"/>
              <a:satOff val="-3660"/>
              <a:lumOff val="213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98411-1A3A-46AA-952E-09EBBE366CDA}">
      <dsp:nvSpPr>
        <dsp:cNvPr id="0" name=""/>
        <dsp:cNvSpPr/>
      </dsp:nvSpPr>
      <dsp:spPr>
        <a:xfrm>
          <a:off x="6327178" y="852580"/>
          <a:ext cx="934488" cy="155748"/>
        </a:xfrm>
        <a:prstGeom prst="parallelogram">
          <a:avLst>
            <a:gd name="adj" fmla="val 140840"/>
          </a:avLst>
        </a:prstGeom>
        <a:solidFill>
          <a:schemeClr val="accent1">
            <a:shade val="80000"/>
            <a:hueOff val="306246"/>
            <a:satOff val="-4392"/>
            <a:lumOff val="25615"/>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C170-A498-4A07-9AFD-BA7CDABB073B}">
      <dsp:nvSpPr>
        <dsp:cNvPr id="0" name=""/>
        <dsp:cNvSpPr/>
      </dsp:nvSpPr>
      <dsp:spPr>
        <a:xfrm>
          <a:off x="2097529" y="636379"/>
          <a:ext cx="4247375" cy="4247375"/>
        </a:xfrm>
        <a:prstGeom prst="blockArc">
          <a:avLst>
            <a:gd name="adj1" fmla="val 10800000"/>
            <a:gd name="adj2" fmla="val 16200000"/>
            <a:gd name="adj3" fmla="val 4637"/>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C41575-27F8-429E-86B4-666EDB585BDF}">
      <dsp:nvSpPr>
        <dsp:cNvPr id="0" name=""/>
        <dsp:cNvSpPr/>
      </dsp:nvSpPr>
      <dsp:spPr>
        <a:xfrm>
          <a:off x="2097529" y="636379"/>
          <a:ext cx="4247375" cy="4247375"/>
        </a:xfrm>
        <a:prstGeom prst="blockArc">
          <a:avLst>
            <a:gd name="adj1" fmla="val 5400000"/>
            <a:gd name="adj2" fmla="val 10800000"/>
            <a:gd name="adj3" fmla="val 4637"/>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F239DD-1E87-40F0-9E4D-4EFDF4921D20}">
      <dsp:nvSpPr>
        <dsp:cNvPr id="0" name=""/>
        <dsp:cNvSpPr/>
      </dsp:nvSpPr>
      <dsp:spPr>
        <a:xfrm>
          <a:off x="2097529" y="636379"/>
          <a:ext cx="4247375" cy="4247375"/>
        </a:xfrm>
        <a:prstGeom prst="blockArc">
          <a:avLst>
            <a:gd name="adj1" fmla="val 0"/>
            <a:gd name="adj2" fmla="val 5400000"/>
            <a:gd name="adj3" fmla="val 463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A32F1C-D610-4DA2-9A07-3FCE6E365175}">
      <dsp:nvSpPr>
        <dsp:cNvPr id="0" name=""/>
        <dsp:cNvSpPr/>
      </dsp:nvSpPr>
      <dsp:spPr>
        <a:xfrm>
          <a:off x="2097529" y="636379"/>
          <a:ext cx="4247375" cy="4247375"/>
        </a:xfrm>
        <a:prstGeom prst="blockArc">
          <a:avLst>
            <a:gd name="adj1" fmla="val 16200000"/>
            <a:gd name="adj2" fmla="val 0"/>
            <a:gd name="adj3" fmla="val 4637"/>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740FF6-FDAB-4034-9BB1-0743E2BD5BF7}">
      <dsp:nvSpPr>
        <dsp:cNvPr id="0" name=""/>
        <dsp:cNvSpPr/>
      </dsp:nvSpPr>
      <dsp:spPr>
        <a:xfrm>
          <a:off x="3244236" y="1783085"/>
          <a:ext cx="1953962" cy="19539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kern="1200" dirty="0">
              <a:latin typeface="微软雅黑" panose="020B0503020204020204" pitchFamily="34" charset="-122"/>
              <a:ea typeface="微软雅黑" panose="020B0503020204020204" pitchFamily="34" charset="-122"/>
            </a:rPr>
            <a:t>信息收集的作用</a:t>
          </a:r>
        </a:p>
      </dsp:txBody>
      <dsp:txXfrm>
        <a:off x="3530387" y="2069236"/>
        <a:ext cx="1381660" cy="1381660"/>
      </dsp:txXfrm>
    </dsp:sp>
    <dsp:sp modelId="{601A976B-48CB-4EA9-8D5E-C9A4361EE14B}">
      <dsp:nvSpPr>
        <dsp:cNvPr id="0" name=""/>
        <dsp:cNvSpPr/>
      </dsp:nvSpPr>
      <dsp:spPr>
        <a:xfrm>
          <a:off x="3537330" y="1732"/>
          <a:ext cx="1367773" cy="136777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了解安全架构</a:t>
          </a:r>
          <a:endParaRPr lang="zh-CN" altLang="en-US" sz="1800" kern="1200" dirty="0"/>
        </a:p>
      </dsp:txBody>
      <dsp:txXfrm>
        <a:off x="3737636" y="202038"/>
        <a:ext cx="967161" cy="967161"/>
      </dsp:txXfrm>
    </dsp:sp>
    <dsp:sp modelId="{99209633-3C5F-4570-BD4B-E7B3EB0E4EB3}">
      <dsp:nvSpPr>
        <dsp:cNvPr id="0" name=""/>
        <dsp:cNvSpPr/>
      </dsp:nvSpPr>
      <dsp:spPr>
        <a:xfrm>
          <a:off x="5611778" y="2076180"/>
          <a:ext cx="1367773" cy="136777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描绘网络拓扑</a:t>
          </a:r>
          <a:endParaRPr lang="zh-CN" altLang="en-US" sz="1800" kern="1200" dirty="0"/>
        </a:p>
      </dsp:txBody>
      <dsp:txXfrm>
        <a:off x="5812084" y="2276486"/>
        <a:ext cx="967161" cy="967161"/>
      </dsp:txXfrm>
    </dsp:sp>
    <dsp:sp modelId="{61343913-DEB1-4511-A0A6-5706C9512CFE}">
      <dsp:nvSpPr>
        <dsp:cNvPr id="0" name=""/>
        <dsp:cNvSpPr/>
      </dsp:nvSpPr>
      <dsp:spPr>
        <a:xfrm>
          <a:off x="3537330" y="4150628"/>
          <a:ext cx="1367773" cy="136777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建立信息数据库</a:t>
          </a:r>
          <a:endParaRPr lang="zh-CN" altLang="en-US" sz="1800" kern="1200" dirty="0"/>
        </a:p>
      </dsp:txBody>
      <dsp:txXfrm>
        <a:off x="3737636" y="4350934"/>
        <a:ext cx="967161" cy="967161"/>
      </dsp:txXfrm>
    </dsp:sp>
    <dsp:sp modelId="{51C369BC-E197-41FD-B98B-262F57562B04}">
      <dsp:nvSpPr>
        <dsp:cNvPr id="0" name=""/>
        <dsp:cNvSpPr/>
      </dsp:nvSpPr>
      <dsp:spPr>
        <a:xfrm>
          <a:off x="1462883" y="2076180"/>
          <a:ext cx="1367773" cy="136777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缩小攻击范围</a:t>
          </a:r>
          <a:endParaRPr lang="zh-CN" altLang="en-US" sz="1800" kern="1200" dirty="0"/>
        </a:p>
      </dsp:txBody>
      <dsp:txXfrm>
        <a:off x="1663189" y="2276486"/>
        <a:ext cx="967161" cy="9671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178EB-5C22-4C8B-8B62-EA0CE20DAA1C}">
      <dsp:nvSpPr>
        <dsp:cNvPr id="0" name=""/>
        <dsp:cNvSpPr/>
      </dsp:nvSpPr>
      <dsp:spPr>
        <a:xfrm>
          <a:off x="393176" y="215429"/>
          <a:ext cx="7008664" cy="63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b" anchorCtr="0">
          <a:noAutofit/>
        </a:bodyPr>
        <a:lstStyle/>
        <a:p>
          <a:pPr lvl="0" algn="ctr" defTabSz="1422400">
            <a:lnSpc>
              <a:spcPct val="90000"/>
            </a:lnSpc>
            <a:spcBef>
              <a:spcPct val="0"/>
            </a:spcBef>
            <a:spcAft>
              <a:spcPct val="35000"/>
            </a:spcAft>
          </a:pPr>
          <a:r>
            <a:rPr lang="zh-CN" altLang="en-US" sz="3200" b="1" kern="1200">
              <a:solidFill>
                <a:schemeClr val="tx2">
                  <a:lumMod val="75000"/>
                </a:schemeClr>
              </a:solidFill>
              <a:latin typeface="微软雅黑" panose="020B0503020204020204" pitchFamily="34" charset="-122"/>
              <a:ea typeface="微软雅黑" panose="020B0503020204020204" pitchFamily="34" charset="-122"/>
            </a:rPr>
            <a:t>信息收集的分类</a:t>
          </a:r>
        </a:p>
      </dsp:txBody>
      <dsp:txXfrm>
        <a:off x="393176" y="215429"/>
        <a:ext cx="7008664" cy="637151"/>
      </dsp:txXfrm>
    </dsp:sp>
    <dsp:sp modelId="{2A1148FC-5E0D-401D-8DCB-2AC54822FE06}">
      <dsp:nvSpPr>
        <dsp:cNvPr id="0" name=""/>
        <dsp:cNvSpPr/>
      </dsp:nvSpPr>
      <dsp:spPr>
        <a:xfrm>
          <a:off x="393176" y="852580"/>
          <a:ext cx="934488" cy="155748"/>
        </a:xfrm>
        <a:prstGeom prst="parallelogram">
          <a:avLst>
            <a:gd name="adj" fmla="val 140840"/>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3BCCA9-CA89-4CB5-BAF2-596E39626768}">
      <dsp:nvSpPr>
        <dsp:cNvPr id="0" name=""/>
        <dsp:cNvSpPr/>
      </dsp:nvSpPr>
      <dsp:spPr>
        <a:xfrm>
          <a:off x="1382176" y="852580"/>
          <a:ext cx="934488" cy="155748"/>
        </a:xfrm>
        <a:prstGeom prst="parallelogram">
          <a:avLst>
            <a:gd name="adj" fmla="val 140840"/>
          </a:avLst>
        </a:prstGeom>
        <a:solidFill>
          <a:schemeClr val="accent1">
            <a:shade val="80000"/>
            <a:hueOff val="51041"/>
            <a:satOff val="-732"/>
            <a:lumOff val="4269"/>
            <a:alphaOff val="0"/>
          </a:schemeClr>
        </a:solidFill>
        <a:ln w="25400" cap="flat" cmpd="sng" algn="ctr">
          <a:solidFill>
            <a:schemeClr val="accent1">
              <a:shade val="80000"/>
              <a:hueOff val="51041"/>
              <a:satOff val="-732"/>
              <a:lumOff val="42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E26468-A878-4C9F-A9BC-1C7709EC9126}">
      <dsp:nvSpPr>
        <dsp:cNvPr id="0" name=""/>
        <dsp:cNvSpPr/>
      </dsp:nvSpPr>
      <dsp:spPr>
        <a:xfrm>
          <a:off x="2371177" y="852580"/>
          <a:ext cx="934488" cy="155748"/>
        </a:xfrm>
        <a:prstGeom prst="parallelogram">
          <a:avLst>
            <a:gd name="adj" fmla="val 140840"/>
          </a:avLst>
        </a:prstGeom>
        <a:solidFill>
          <a:schemeClr val="accent1">
            <a:shade val="80000"/>
            <a:hueOff val="102082"/>
            <a:satOff val="-1464"/>
            <a:lumOff val="8538"/>
            <a:alphaOff val="0"/>
          </a:schemeClr>
        </a:solidFill>
        <a:ln w="25400" cap="flat" cmpd="sng" algn="ctr">
          <a:solidFill>
            <a:schemeClr val="accent1">
              <a:shade val="80000"/>
              <a:hueOff val="102082"/>
              <a:satOff val="-1464"/>
              <a:lumOff val="853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1C1C23-24BE-4B34-944E-8F5BDBB86483}">
      <dsp:nvSpPr>
        <dsp:cNvPr id="0" name=""/>
        <dsp:cNvSpPr/>
      </dsp:nvSpPr>
      <dsp:spPr>
        <a:xfrm>
          <a:off x="3360177" y="852580"/>
          <a:ext cx="934488" cy="155748"/>
        </a:xfrm>
        <a:prstGeom prst="parallelogram">
          <a:avLst>
            <a:gd name="adj" fmla="val 140840"/>
          </a:avLst>
        </a:prstGeom>
        <a:solidFill>
          <a:schemeClr val="accent1">
            <a:shade val="80000"/>
            <a:hueOff val="153123"/>
            <a:satOff val="-2196"/>
            <a:lumOff val="12807"/>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9E3D29-1513-4C61-AD00-EBCF5A6970BE}">
      <dsp:nvSpPr>
        <dsp:cNvPr id="0" name=""/>
        <dsp:cNvSpPr/>
      </dsp:nvSpPr>
      <dsp:spPr>
        <a:xfrm>
          <a:off x="4349177" y="852580"/>
          <a:ext cx="934488" cy="155748"/>
        </a:xfrm>
        <a:prstGeom prst="parallelogram">
          <a:avLst>
            <a:gd name="adj" fmla="val 140840"/>
          </a:avLst>
        </a:prstGeom>
        <a:solidFill>
          <a:schemeClr val="accent1">
            <a:shade val="80000"/>
            <a:hueOff val="204164"/>
            <a:satOff val="-2928"/>
            <a:lumOff val="17077"/>
            <a:alphaOff val="0"/>
          </a:schemeClr>
        </a:solidFill>
        <a:ln w="25400" cap="flat" cmpd="sng" algn="ctr">
          <a:solidFill>
            <a:schemeClr val="accent1">
              <a:shade val="80000"/>
              <a:hueOff val="204164"/>
              <a:satOff val="-2928"/>
              <a:lumOff val="170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BD50BE-A532-4955-A01B-B2ED46C53470}">
      <dsp:nvSpPr>
        <dsp:cNvPr id="0" name=""/>
        <dsp:cNvSpPr/>
      </dsp:nvSpPr>
      <dsp:spPr>
        <a:xfrm>
          <a:off x="5338178" y="852580"/>
          <a:ext cx="934488" cy="155748"/>
        </a:xfrm>
        <a:prstGeom prst="parallelogram">
          <a:avLst>
            <a:gd name="adj" fmla="val 140840"/>
          </a:avLst>
        </a:prstGeom>
        <a:solidFill>
          <a:schemeClr val="accent1">
            <a:shade val="80000"/>
            <a:hueOff val="255205"/>
            <a:satOff val="-3660"/>
            <a:lumOff val="21346"/>
            <a:alphaOff val="0"/>
          </a:schemeClr>
        </a:solidFill>
        <a:ln w="25400" cap="flat" cmpd="sng" algn="ctr">
          <a:solidFill>
            <a:schemeClr val="accent1">
              <a:shade val="80000"/>
              <a:hueOff val="255205"/>
              <a:satOff val="-3660"/>
              <a:lumOff val="213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98411-1A3A-46AA-952E-09EBBE366CDA}">
      <dsp:nvSpPr>
        <dsp:cNvPr id="0" name=""/>
        <dsp:cNvSpPr/>
      </dsp:nvSpPr>
      <dsp:spPr>
        <a:xfrm>
          <a:off x="6327178" y="852580"/>
          <a:ext cx="934488" cy="155748"/>
        </a:xfrm>
        <a:prstGeom prst="parallelogram">
          <a:avLst>
            <a:gd name="adj" fmla="val 140840"/>
          </a:avLst>
        </a:prstGeom>
        <a:solidFill>
          <a:schemeClr val="accent1">
            <a:shade val="80000"/>
            <a:hueOff val="306246"/>
            <a:satOff val="-4392"/>
            <a:lumOff val="25615"/>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84823-88BD-4B01-AE60-95098FE77F82}">
      <dsp:nvSpPr>
        <dsp:cNvPr id="0" name=""/>
        <dsp:cNvSpPr/>
      </dsp:nvSpPr>
      <dsp:spPr>
        <a:xfrm>
          <a:off x="2842953" y="11"/>
          <a:ext cx="2521909" cy="161451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zh-CN" altLang="en-US" sz="3500" kern="1200" dirty="0">
              <a:latin typeface="微软雅黑" panose="020B0503020204020204" pitchFamily="34" charset="-122"/>
              <a:ea typeface="微软雅黑" panose="020B0503020204020204" pitchFamily="34" charset="-122"/>
            </a:rPr>
            <a:t>信息收集</a:t>
          </a:r>
        </a:p>
      </dsp:txBody>
      <dsp:txXfrm>
        <a:off x="2921767" y="78825"/>
        <a:ext cx="2364281" cy="1456891"/>
      </dsp:txXfrm>
    </dsp:sp>
    <dsp:sp modelId="{EDE317F2-97A7-4B04-ADF9-320E2147A998}">
      <dsp:nvSpPr>
        <dsp:cNvPr id="0" name=""/>
        <dsp:cNvSpPr/>
      </dsp:nvSpPr>
      <dsp:spPr>
        <a:xfrm rot="3418046">
          <a:off x="4401975" y="2032574"/>
          <a:ext cx="997287" cy="0"/>
        </a:xfrm>
        <a:custGeom>
          <a:avLst/>
          <a:gdLst/>
          <a:ahLst/>
          <a:cxnLst/>
          <a:rect l="0" t="0" r="0" b="0"/>
          <a:pathLst>
            <a:path>
              <a:moveTo>
                <a:pt x="0" y="0"/>
              </a:moveTo>
              <a:lnTo>
                <a:pt x="99728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4C79D3-E65F-42EC-A8CC-DE9C8A1BD481}">
      <dsp:nvSpPr>
        <dsp:cNvPr id="0" name=""/>
        <dsp:cNvSpPr/>
      </dsp:nvSpPr>
      <dsp:spPr>
        <a:xfrm>
          <a:off x="4661256" y="2450617"/>
          <a:ext cx="1917641" cy="1376892"/>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zh-CN" altLang="en-US" sz="2700" kern="1200" dirty="0">
              <a:latin typeface="微软雅黑" panose="020B0503020204020204" pitchFamily="34" charset="-122"/>
              <a:ea typeface="微软雅黑" panose="020B0503020204020204" pitchFamily="34" charset="-122"/>
            </a:rPr>
            <a:t>主动信息收集</a:t>
          </a:r>
        </a:p>
      </dsp:txBody>
      <dsp:txXfrm>
        <a:off x="4728470" y="2517831"/>
        <a:ext cx="1783213" cy="1242464"/>
      </dsp:txXfrm>
    </dsp:sp>
    <dsp:sp modelId="{601D6D7C-3CB5-4FF6-AD30-00C8A56F08B5}">
      <dsp:nvSpPr>
        <dsp:cNvPr id="0" name=""/>
        <dsp:cNvSpPr/>
      </dsp:nvSpPr>
      <dsp:spPr>
        <a:xfrm rot="7323432">
          <a:off x="2894217" y="2004381"/>
          <a:ext cx="919980" cy="0"/>
        </a:xfrm>
        <a:custGeom>
          <a:avLst/>
          <a:gdLst/>
          <a:ahLst/>
          <a:cxnLst/>
          <a:rect l="0" t="0" r="0" b="0"/>
          <a:pathLst>
            <a:path>
              <a:moveTo>
                <a:pt x="0" y="0"/>
              </a:moveTo>
              <a:lnTo>
                <a:pt x="91998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F1FA7F-7A87-4D1D-BA48-8EA79D5B1D5A}">
      <dsp:nvSpPr>
        <dsp:cNvPr id="0" name=""/>
        <dsp:cNvSpPr/>
      </dsp:nvSpPr>
      <dsp:spPr>
        <a:xfrm>
          <a:off x="1646844" y="2394231"/>
          <a:ext cx="2045927" cy="140598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1244600">
            <a:lnSpc>
              <a:spcPct val="90000"/>
            </a:lnSpc>
            <a:spcBef>
              <a:spcPct val="0"/>
            </a:spcBef>
            <a:spcAft>
              <a:spcPct val="35000"/>
            </a:spcAft>
          </a:pPr>
          <a:r>
            <a:rPr lang="zh-CN" altLang="en-US" sz="2800" kern="1200" dirty="0">
              <a:latin typeface="微软雅黑" panose="020B0503020204020204" pitchFamily="34" charset="-122"/>
              <a:ea typeface="微软雅黑" panose="020B0503020204020204" pitchFamily="34" charset="-122"/>
            </a:rPr>
            <a:t>被动信息收集</a:t>
          </a:r>
        </a:p>
      </dsp:txBody>
      <dsp:txXfrm>
        <a:off x="1715478" y="2462865"/>
        <a:ext cx="1908659" cy="12687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C485BF-6212-7E47-A2B4-3C05EE0FCECF}" type="datetimeFigureOut">
              <a:rPr kumimoji="1" lang="zh-CN" altLang="en-US" smtClean="0"/>
              <a:t>2018/7/23</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1C0D88-6A2E-E747-9634-F302DB9CD7D3}" type="slidenum">
              <a:rPr kumimoji="1" lang="zh-CN" altLang="en-US" smtClean="0"/>
              <a:t>‹#›</a:t>
            </a:fld>
            <a:endParaRPr kumimoji="1" lang="zh-CN" altLang="en-US"/>
          </a:p>
        </p:txBody>
      </p:sp>
    </p:spTree>
    <p:extLst>
      <p:ext uri="{BB962C8B-B14F-4D97-AF65-F5344CB8AC3E}">
        <p14:creationId xmlns:p14="http://schemas.microsoft.com/office/powerpoint/2010/main" val="20720364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aike.baidu.com/view/70362.htm"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baike.baidu.com/view/1944502.htm" TargetMode="External"/><Relationship Id="rId4" Type="http://schemas.openxmlformats.org/officeDocument/2006/relationships/hyperlink" Target="http://baike.baidu.com/view/4306283.htm"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baike.baidu.com/subview/32754/8048820.htm" TargetMode="External"/><Relationship Id="rId3" Type="http://schemas.openxmlformats.org/officeDocument/2006/relationships/hyperlink" Target="http://baike.baidu.com/view/43.htm" TargetMode="External"/><Relationship Id="rId7" Type="http://schemas.openxmlformats.org/officeDocument/2006/relationships/hyperlink" Target="http://baike.baidu.com/view/83228.htm"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baike.baidu.com/view/4901.htm" TargetMode="External"/><Relationship Id="rId5" Type="http://schemas.openxmlformats.org/officeDocument/2006/relationships/hyperlink" Target="http://baike.baidu.com/view/441895.htm" TargetMode="External"/><Relationship Id="rId4" Type="http://schemas.openxmlformats.org/officeDocument/2006/relationships/hyperlink" Target="http://baike.baidu.com/view/121523.htm"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baike.baidu.com/view/1058900.htm" TargetMode="External"/><Relationship Id="rId7" Type="http://schemas.openxmlformats.org/officeDocument/2006/relationships/hyperlink" Target="http://baike.baidu.com/view/1251158.htm"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baike.baidu.com/view/23880.htm" TargetMode="External"/><Relationship Id="rId5" Type="http://schemas.openxmlformats.org/officeDocument/2006/relationships/hyperlink" Target="http://baike.baidu.com/view/3764897.htm" TargetMode="External"/><Relationship Id="rId4" Type="http://schemas.openxmlformats.org/officeDocument/2006/relationships/hyperlink" Target="http://baike.baidu.com/view/1617349.htm"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blog.useasp.net/tags/Netcraft"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uptime.netcraft.com/up/graph" TargetMode="External"/><Relationship Id="rId4" Type="http://schemas.openxmlformats.org/officeDocument/2006/relationships/hyperlink" Target="http://blog.useasp.net/tags/%E6%9F%A5%E8%AF%A2%E7%BD%91%E7%AB%99%E4%BF%A1%E6%81%AF"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baike.baidu.com/view/955838.htm"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baike.baidu.com/view/757951.htm" TargetMode="External"/><Relationship Id="rId5" Type="http://schemas.openxmlformats.org/officeDocument/2006/relationships/hyperlink" Target="http://baike.baidu.com/view/2167187.htm" TargetMode="External"/><Relationship Id="rId4" Type="http://schemas.openxmlformats.org/officeDocument/2006/relationships/hyperlink" Target="http://baike.baidu.com/view/1945566.htm"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a:t>
            </a:fld>
            <a:endParaRPr kumimoji="1" lang="zh-CN" altLang="en-US"/>
          </a:p>
        </p:txBody>
      </p:sp>
    </p:spTree>
    <p:extLst>
      <p:ext uri="{BB962C8B-B14F-4D97-AF65-F5344CB8AC3E}">
        <p14:creationId xmlns:p14="http://schemas.microsoft.com/office/powerpoint/2010/main" val="174704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11</a:t>
            </a:fld>
            <a:endParaRPr kumimoji="1" lang="zh-CN" altLang="en-US"/>
          </a:p>
        </p:txBody>
      </p:sp>
    </p:spTree>
    <p:extLst>
      <p:ext uri="{BB962C8B-B14F-4D97-AF65-F5344CB8AC3E}">
        <p14:creationId xmlns:p14="http://schemas.microsoft.com/office/powerpoint/2010/main" val="3545839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12</a:t>
            </a:fld>
            <a:endParaRPr kumimoji="1" lang="zh-CN" altLang="en-US"/>
          </a:p>
        </p:txBody>
      </p:sp>
    </p:spTree>
    <p:extLst>
      <p:ext uri="{BB962C8B-B14F-4D97-AF65-F5344CB8AC3E}">
        <p14:creationId xmlns:p14="http://schemas.microsoft.com/office/powerpoint/2010/main" val="502274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13</a:t>
            </a:fld>
            <a:endParaRPr kumimoji="1" lang="zh-CN" altLang="en-US"/>
          </a:p>
        </p:txBody>
      </p:sp>
    </p:spTree>
    <p:extLst>
      <p:ext uri="{BB962C8B-B14F-4D97-AF65-F5344CB8AC3E}">
        <p14:creationId xmlns:p14="http://schemas.microsoft.com/office/powerpoint/2010/main" val="4143775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14</a:t>
            </a:fld>
            <a:endParaRPr kumimoji="1" lang="zh-CN" altLang="en-US"/>
          </a:p>
        </p:txBody>
      </p:sp>
    </p:spTree>
    <p:extLst>
      <p:ext uri="{BB962C8B-B14F-4D97-AF65-F5344CB8AC3E}">
        <p14:creationId xmlns:p14="http://schemas.microsoft.com/office/powerpoint/2010/main" val="125131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15</a:t>
            </a:fld>
            <a:endParaRPr kumimoji="1" lang="zh-CN" altLang="en-US"/>
          </a:p>
        </p:txBody>
      </p:sp>
    </p:spTree>
    <p:extLst>
      <p:ext uri="{BB962C8B-B14F-4D97-AF65-F5344CB8AC3E}">
        <p14:creationId xmlns:p14="http://schemas.microsoft.com/office/powerpoint/2010/main" val="2667903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16</a:t>
            </a:fld>
            <a:endParaRPr kumimoji="1" lang="zh-CN" altLang="en-US"/>
          </a:p>
        </p:txBody>
      </p:sp>
    </p:spTree>
    <p:extLst>
      <p:ext uri="{BB962C8B-B14F-4D97-AF65-F5344CB8AC3E}">
        <p14:creationId xmlns:p14="http://schemas.microsoft.com/office/powerpoint/2010/main" val="688154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17</a:t>
            </a:fld>
            <a:endParaRPr kumimoji="1" lang="zh-CN" altLang="en-US"/>
          </a:p>
        </p:txBody>
      </p:sp>
    </p:spTree>
    <p:extLst>
      <p:ext uri="{BB962C8B-B14F-4D97-AF65-F5344CB8AC3E}">
        <p14:creationId xmlns:p14="http://schemas.microsoft.com/office/powerpoint/2010/main" val="3893358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18</a:t>
            </a:fld>
            <a:endParaRPr kumimoji="1" lang="zh-CN" altLang="en-US"/>
          </a:p>
        </p:txBody>
      </p:sp>
    </p:spTree>
    <p:extLst>
      <p:ext uri="{BB962C8B-B14F-4D97-AF65-F5344CB8AC3E}">
        <p14:creationId xmlns:p14="http://schemas.microsoft.com/office/powerpoint/2010/main" val="3178207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19</a:t>
            </a:fld>
            <a:endParaRPr kumimoji="1" lang="zh-CN" altLang="en-US"/>
          </a:p>
        </p:txBody>
      </p:sp>
    </p:spTree>
    <p:extLst>
      <p:ext uri="{BB962C8B-B14F-4D97-AF65-F5344CB8AC3E}">
        <p14:creationId xmlns:p14="http://schemas.microsoft.com/office/powerpoint/2010/main" val="1171815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公积金：</a:t>
            </a:r>
            <a:r>
              <a:rPr lang="en-US" altLang="zh-CN" sz="1200" u="none" kern="1200" dirty="0">
                <a:solidFill>
                  <a:schemeClr val="tx1"/>
                </a:solidFill>
                <a:effectLst/>
                <a:latin typeface="+mn-lt"/>
                <a:ea typeface="+mn-ea"/>
                <a:cs typeface="+mn-cs"/>
              </a:rPr>
              <a:t>http://www.bjgjj.gov.cn/</a:t>
            </a:r>
          </a:p>
          <a:p>
            <a:r>
              <a:rPr lang="zh-CN" altLang="en-US" sz="1200" u="none" kern="1200" dirty="0">
                <a:solidFill>
                  <a:schemeClr val="tx1"/>
                </a:solidFill>
                <a:effectLst/>
                <a:latin typeface="+mn-lt"/>
                <a:ea typeface="+mn-ea"/>
                <a:cs typeface="+mn-cs"/>
              </a:rPr>
              <a:t>社保四险：</a:t>
            </a:r>
            <a:r>
              <a:rPr lang="en-US" altLang="zh-CN" sz="1200" kern="1200" dirty="0">
                <a:solidFill>
                  <a:schemeClr val="tx1"/>
                </a:solidFill>
                <a:effectLst/>
                <a:latin typeface="+mn-lt"/>
                <a:ea typeface="+mn-ea"/>
                <a:cs typeface="+mn-cs"/>
              </a:rPr>
              <a:t>http://www.bjld.gov.cn/csibiz/home/index.html</a:t>
            </a:r>
          </a:p>
          <a:p>
            <a:r>
              <a:rPr lang="zh-CN" altLang="en-US" sz="1200" kern="1200" dirty="0">
                <a:solidFill>
                  <a:schemeClr val="tx1"/>
                </a:solidFill>
                <a:effectLst/>
                <a:latin typeface="+mn-lt"/>
                <a:ea typeface="+mn-ea"/>
                <a:cs typeface="+mn-cs"/>
              </a:rPr>
              <a:t>驾驶证信息：</a:t>
            </a:r>
            <a:r>
              <a:rPr lang="en-US" altLang="zh-CN" sz="1200" kern="1200" dirty="0">
                <a:solidFill>
                  <a:schemeClr val="tx1"/>
                </a:solidFill>
                <a:effectLst/>
                <a:latin typeface="+mn-lt"/>
                <a:ea typeface="+mn-ea"/>
                <a:cs typeface="+mn-cs"/>
              </a:rPr>
              <a:t>http://www.bjjtgl.gov.cn/publish/portal0/</a:t>
            </a:r>
          </a:p>
          <a:p>
            <a:r>
              <a:rPr lang="zh-CN" altLang="en-US" sz="1200" kern="1200" dirty="0">
                <a:solidFill>
                  <a:schemeClr val="tx1"/>
                </a:solidFill>
                <a:effectLst/>
                <a:latin typeface="+mn-lt"/>
                <a:ea typeface="+mn-ea"/>
                <a:cs typeface="+mn-cs"/>
              </a:rPr>
              <a:t>工作居住证：</a:t>
            </a:r>
            <a:r>
              <a:rPr lang="en-US" altLang="zh-CN" sz="1200" kern="1200" dirty="0">
                <a:solidFill>
                  <a:schemeClr val="tx1"/>
                </a:solidFill>
                <a:effectLst/>
                <a:latin typeface="+mn-lt"/>
                <a:ea typeface="+mn-ea"/>
                <a:cs typeface="+mn-cs"/>
              </a:rPr>
              <a:t>http://210.73.77.4/uamsso/</a:t>
            </a:r>
          </a:p>
          <a:p>
            <a:r>
              <a:rPr lang="zh-CN" altLang="en-US" sz="1200" kern="1200" dirty="0">
                <a:solidFill>
                  <a:schemeClr val="tx1"/>
                </a:solidFill>
                <a:effectLst/>
                <a:latin typeface="+mn-lt"/>
                <a:ea typeface="+mn-ea"/>
                <a:cs typeface="+mn-cs"/>
              </a:rPr>
              <a:t>电子学历：</a:t>
            </a:r>
            <a:r>
              <a:rPr lang="en-US" altLang="zh-CN" sz="1200" kern="1200" dirty="0">
                <a:solidFill>
                  <a:schemeClr val="tx1"/>
                </a:solidFill>
                <a:effectLst/>
                <a:latin typeface="+mn-lt"/>
                <a:ea typeface="+mn-ea"/>
                <a:cs typeface="+mn-cs"/>
              </a:rPr>
              <a:t>http://www.chsi.com.cn/xlcx/</a:t>
            </a:r>
          </a:p>
          <a:p>
            <a:r>
              <a:rPr lang="zh-CN" altLang="en-US" sz="1200" kern="1200" dirty="0">
                <a:solidFill>
                  <a:schemeClr val="tx1"/>
                </a:solidFill>
                <a:effectLst/>
                <a:latin typeface="+mn-lt"/>
                <a:ea typeface="+mn-ea"/>
                <a:cs typeface="+mn-cs"/>
              </a:rPr>
              <a:t>信用卡记录：各银行信用卡网站申请进度查询</a:t>
            </a:r>
            <a:endParaRPr lang="en-US" altLang="zh-CN" sz="1200" kern="1200" dirty="0">
              <a:solidFill>
                <a:schemeClr val="tx1"/>
              </a:solidFill>
              <a:effectLst/>
              <a:latin typeface="+mn-lt"/>
              <a:ea typeface="+mn-ea"/>
              <a:cs typeface="+mn-cs"/>
            </a:endParaRPr>
          </a:p>
          <a:p>
            <a:r>
              <a:rPr lang="zh-CN" altLang="en-US" dirty="0"/>
              <a:t>公交一卡通查询：</a:t>
            </a:r>
            <a:r>
              <a:rPr lang="en-US" altLang="zh-CN" dirty="0"/>
              <a:t>http://www.bmac.com.cn/</a:t>
            </a: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20</a:t>
            </a:fld>
            <a:endParaRPr kumimoji="1" lang="zh-CN" altLang="en-US"/>
          </a:p>
        </p:txBody>
      </p:sp>
    </p:spTree>
    <p:extLst>
      <p:ext uri="{BB962C8B-B14F-4D97-AF65-F5344CB8AC3E}">
        <p14:creationId xmlns:p14="http://schemas.microsoft.com/office/powerpoint/2010/main" val="233684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a:t>
            </a:fld>
            <a:endParaRPr kumimoji="1" lang="zh-CN" altLang="en-US"/>
          </a:p>
        </p:txBody>
      </p:sp>
    </p:spTree>
    <p:extLst>
      <p:ext uri="{BB962C8B-B14F-4D97-AF65-F5344CB8AC3E}">
        <p14:creationId xmlns:p14="http://schemas.microsoft.com/office/powerpoint/2010/main" val="236309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21</a:t>
            </a:fld>
            <a:endParaRPr kumimoji="1" lang="zh-CN" altLang="en-US"/>
          </a:p>
        </p:txBody>
      </p:sp>
    </p:spTree>
    <p:extLst>
      <p:ext uri="{BB962C8B-B14F-4D97-AF65-F5344CB8AC3E}">
        <p14:creationId xmlns:p14="http://schemas.microsoft.com/office/powerpoint/2010/main" val="2123208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22</a:t>
            </a:fld>
            <a:endParaRPr kumimoji="1" lang="zh-CN" altLang="en-US"/>
          </a:p>
        </p:txBody>
      </p:sp>
    </p:spTree>
    <p:extLst>
      <p:ext uri="{BB962C8B-B14F-4D97-AF65-F5344CB8AC3E}">
        <p14:creationId xmlns:p14="http://schemas.microsoft.com/office/powerpoint/2010/main" val="435640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23</a:t>
            </a:fld>
            <a:endParaRPr kumimoji="1" lang="zh-CN" altLang="en-US"/>
          </a:p>
        </p:txBody>
      </p:sp>
    </p:spTree>
    <p:extLst>
      <p:ext uri="{BB962C8B-B14F-4D97-AF65-F5344CB8AC3E}">
        <p14:creationId xmlns:p14="http://schemas.microsoft.com/office/powerpoint/2010/main" val="3346006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24</a:t>
            </a:fld>
            <a:endParaRPr kumimoji="1" lang="zh-CN" altLang="en-US"/>
          </a:p>
        </p:txBody>
      </p:sp>
    </p:spTree>
    <p:extLst>
      <p:ext uri="{BB962C8B-B14F-4D97-AF65-F5344CB8AC3E}">
        <p14:creationId xmlns:p14="http://schemas.microsoft.com/office/powerpoint/2010/main" val="3761731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25</a:t>
            </a:fld>
            <a:endParaRPr kumimoji="1" lang="zh-CN" altLang="en-US"/>
          </a:p>
        </p:txBody>
      </p:sp>
    </p:spTree>
    <p:extLst>
      <p:ext uri="{BB962C8B-B14F-4D97-AF65-F5344CB8AC3E}">
        <p14:creationId xmlns:p14="http://schemas.microsoft.com/office/powerpoint/2010/main" val="349903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26</a:t>
            </a:fld>
            <a:endParaRPr kumimoji="1" lang="zh-CN" altLang="en-US"/>
          </a:p>
        </p:txBody>
      </p:sp>
    </p:spTree>
    <p:extLst>
      <p:ext uri="{BB962C8B-B14F-4D97-AF65-F5344CB8AC3E}">
        <p14:creationId xmlns:p14="http://schemas.microsoft.com/office/powerpoint/2010/main" val="3885295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27</a:t>
            </a:fld>
            <a:endParaRPr kumimoji="1" lang="zh-CN" altLang="en-US"/>
          </a:p>
        </p:txBody>
      </p:sp>
    </p:spTree>
    <p:extLst>
      <p:ext uri="{BB962C8B-B14F-4D97-AF65-F5344CB8AC3E}">
        <p14:creationId xmlns:p14="http://schemas.microsoft.com/office/powerpoint/2010/main" val="3320524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竞争</a:t>
            </a:r>
            <a:r>
              <a:rPr lang="zh-CN" altLang="en-US" sz="1200" b="0" i="0" u="none" strike="noStrike" kern="1200" dirty="0">
                <a:solidFill>
                  <a:schemeClr val="tx1"/>
                </a:solidFill>
                <a:effectLst/>
                <a:latin typeface="+mn-lt"/>
                <a:ea typeface="+mn-ea"/>
                <a:cs typeface="+mn-cs"/>
                <a:hlinkClick r:id="rId3"/>
              </a:rPr>
              <a:t>情报</a:t>
            </a:r>
            <a:r>
              <a:rPr lang="zh-CN" altLang="en-US" sz="1200" b="0" i="0" kern="1200" dirty="0">
                <a:solidFill>
                  <a:schemeClr val="tx1"/>
                </a:solidFill>
                <a:effectLst/>
                <a:latin typeface="+mn-lt"/>
                <a:ea typeface="+mn-ea"/>
                <a:cs typeface="+mn-cs"/>
              </a:rPr>
              <a:t>简称</a:t>
            </a:r>
            <a:r>
              <a:rPr lang="en-US" altLang="zh-CN" sz="1200" b="0" i="0" kern="1200" dirty="0">
                <a:solidFill>
                  <a:schemeClr val="tx1"/>
                </a:solidFill>
                <a:effectLst/>
                <a:latin typeface="+mn-lt"/>
                <a:ea typeface="+mn-ea"/>
                <a:cs typeface="+mn-cs"/>
              </a:rPr>
              <a:t>CI</a:t>
            </a:r>
            <a:r>
              <a:rPr lang="zh-CN" altLang="en-US" sz="1200" b="0" i="0" kern="1200" dirty="0">
                <a:solidFill>
                  <a:schemeClr val="tx1"/>
                </a:solidFill>
                <a:effectLst/>
                <a:latin typeface="+mn-lt"/>
                <a:ea typeface="+mn-ea"/>
                <a:cs typeface="+mn-cs"/>
              </a:rPr>
              <a:t>，即</a:t>
            </a:r>
            <a:r>
              <a:rPr lang="en-US" altLang="zh-CN" sz="1200" b="0" i="0" kern="1200" dirty="0">
                <a:solidFill>
                  <a:schemeClr val="tx1"/>
                </a:solidFill>
                <a:effectLst/>
                <a:latin typeface="+mn-lt"/>
                <a:ea typeface="+mn-ea"/>
                <a:cs typeface="+mn-cs"/>
              </a:rPr>
              <a:t>Competitive Intelligence</a:t>
            </a:r>
            <a:r>
              <a:rPr lang="zh-CN" altLang="en-US" sz="1200" b="0" i="0" kern="1200" dirty="0">
                <a:solidFill>
                  <a:schemeClr val="tx1"/>
                </a:solidFill>
                <a:effectLst/>
                <a:latin typeface="+mn-lt"/>
                <a:ea typeface="+mn-ea"/>
                <a:cs typeface="+mn-cs"/>
              </a:rPr>
              <a:t>，也有人称之为</a:t>
            </a:r>
            <a:r>
              <a:rPr lang="en-US" altLang="zh-CN" sz="1200" b="0" i="0" kern="1200" dirty="0">
                <a:solidFill>
                  <a:schemeClr val="tx1"/>
                </a:solidFill>
                <a:effectLst/>
                <a:latin typeface="+mn-lt"/>
                <a:ea typeface="+mn-ea"/>
                <a:cs typeface="+mn-cs"/>
              </a:rPr>
              <a:t>BI</a:t>
            </a:r>
            <a:r>
              <a:rPr lang="zh-CN" altLang="en-US" sz="1200" b="0" i="0" kern="1200" dirty="0">
                <a:solidFill>
                  <a:schemeClr val="tx1"/>
                </a:solidFill>
                <a:effectLst/>
                <a:latin typeface="+mn-lt"/>
                <a:ea typeface="+mn-ea"/>
                <a:cs typeface="+mn-cs"/>
              </a:rPr>
              <a:t>，即</a:t>
            </a:r>
            <a:r>
              <a:rPr lang="en-US" altLang="zh-CN" sz="1200" b="0" i="0" kern="1200" dirty="0">
                <a:solidFill>
                  <a:schemeClr val="tx1"/>
                </a:solidFill>
                <a:effectLst/>
                <a:latin typeface="+mn-lt"/>
                <a:ea typeface="+mn-ea"/>
                <a:cs typeface="+mn-cs"/>
              </a:rPr>
              <a:t>Business Intelligence</a:t>
            </a:r>
            <a:r>
              <a:rPr lang="zh-CN" altLang="en-US" sz="1200" b="0" i="0" kern="1200" dirty="0">
                <a:solidFill>
                  <a:schemeClr val="tx1"/>
                </a:solidFill>
                <a:effectLst/>
                <a:latin typeface="+mn-lt"/>
                <a:ea typeface="+mn-ea"/>
                <a:cs typeface="+mn-cs"/>
              </a:rPr>
              <a:t>。竞争情报是指关于</a:t>
            </a:r>
            <a:r>
              <a:rPr lang="zh-CN" altLang="en-US" sz="1200" b="0" i="0" u="none" strike="noStrike" kern="1200" dirty="0">
                <a:solidFill>
                  <a:schemeClr val="tx1"/>
                </a:solidFill>
                <a:effectLst/>
                <a:latin typeface="+mn-lt"/>
                <a:ea typeface="+mn-ea"/>
                <a:cs typeface="+mn-cs"/>
                <a:hlinkClick r:id="rId4"/>
              </a:rPr>
              <a:t>竞争环境</a:t>
            </a:r>
            <a:r>
              <a:rPr lang="zh-CN" altLang="en-US" sz="1200" b="0" i="0" kern="1200" dirty="0">
                <a:solidFill>
                  <a:schemeClr val="tx1"/>
                </a:solidFill>
                <a:effectLst/>
                <a:latin typeface="+mn-lt"/>
                <a:ea typeface="+mn-ea"/>
                <a:cs typeface="+mn-cs"/>
              </a:rPr>
              <a:t>、竞争对手和</a:t>
            </a:r>
            <a:r>
              <a:rPr lang="zh-CN" altLang="en-US" sz="1200" b="0" i="0" u="none" strike="noStrike" kern="1200" dirty="0">
                <a:solidFill>
                  <a:schemeClr val="tx1"/>
                </a:solidFill>
                <a:effectLst/>
                <a:latin typeface="+mn-lt"/>
                <a:ea typeface="+mn-ea"/>
                <a:cs typeface="+mn-cs"/>
                <a:hlinkClick r:id="rId5"/>
              </a:rPr>
              <a:t>竞争策略</a:t>
            </a:r>
            <a:r>
              <a:rPr lang="zh-CN" altLang="en-US" sz="1200" b="0" i="0" kern="1200" dirty="0">
                <a:solidFill>
                  <a:schemeClr val="tx1"/>
                </a:solidFill>
                <a:effectLst/>
                <a:latin typeface="+mn-lt"/>
                <a:ea typeface="+mn-ea"/>
                <a:cs typeface="+mn-cs"/>
              </a:rPr>
              <a:t>的信息和研究，是一种过程，也是一种产品。过程包括了对竞争信息的收集和分析；产品包括了由此形成的情报和谋略。</a:t>
            </a: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28</a:t>
            </a:fld>
            <a:endParaRPr kumimoji="1" lang="zh-CN" altLang="en-US"/>
          </a:p>
        </p:txBody>
      </p:sp>
    </p:spTree>
    <p:extLst>
      <p:ext uri="{BB962C8B-B14F-4D97-AF65-F5344CB8AC3E}">
        <p14:creationId xmlns:p14="http://schemas.microsoft.com/office/powerpoint/2010/main" val="3539566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29</a:t>
            </a:fld>
            <a:endParaRPr kumimoji="1" lang="zh-CN" altLang="en-US"/>
          </a:p>
        </p:txBody>
      </p:sp>
    </p:spTree>
    <p:extLst>
      <p:ext uri="{BB962C8B-B14F-4D97-AF65-F5344CB8AC3E}">
        <p14:creationId xmlns:p14="http://schemas.microsoft.com/office/powerpoint/2010/main" val="47175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Site </a:t>
            </a:r>
            <a:r>
              <a:rPr kumimoji="1" lang="zh-CN" altLang="en-US"/>
              <a:t>指定域名</a:t>
            </a:r>
            <a:endParaRPr kumimoji="1" lang="en-US" altLang="zh-CN"/>
          </a:p>
          <a:p>
            <a:r>
              <a:rPr kumimoji="1" lang="en-US" altLang="zh-CN"/>
              <a:t>Intext </a:t>
            </a:r>
            <a:r>
              <a:rPr kumimoji="1" lang="zh-CN" altLang="en-US"/>
              <a:t>正文中存在关键字的网页</a:t>
            </a:r>
            <a:endParaRPr kumimoji="1" lang="en-US" altLang="zh-CN"/>
          </a:p>
          <a:p>
            <a:r>
              <a:rPr kumimoji="1" lang="en-US" altLang="zh-CN"/>
              <a:t>Intitle </a:t>
            </a:r>
            <a:r>
              <a:rPr kumimoji="1" lang="zh-CN" altLang="en-US"/>
              <a:t>标题中存在关键字的网页</a:t>
            </a:r>
            <a:endParaRPr kumimoji="1" lang="en-US" altLang="zh-CN"/>
          </a:p>
          <a:p>
            <a:r>
              <a:rPr kumimoji="1" lang="en-US" altLang="zh-CN"/>
              <a:t>Info </a:t>
            </a:r>
            <a:r>
              <a:rPr kumimoji="1" lang="zh-CN" altLang="en-US"/>
              <a:t>一些基本信息</a:t>
            </a:r>
            <a:endParaRPr kumimoji="1" lang="en-US" altLang="zh-CN"/>
          </a:p>
          <a:p>
            <a:r>
              <a:rPr kumimoji="1" lang="en-US" altLang="zh-CN"/>
              <a:t>Inurl url</a:t>
            </a:r>
            <a:r>
              <a:rPr kumimoji="1" lang="zh-CN" altLang="en-US"/>
              <a:t>存在关键字的网页</a:t>
            </a:r>
            <a:endParaRPr kumimoji="1" lang="en-US" altLang="zh-CN"/>
          </a:p>
          <a:p>
            <a:r>
              <a:rPr kumimoji="1" lang="en-US" altLang="zh-CN"/>
              <a:t>Filetype </a:t>
            </a:r>
            <a:r>
              <a:rPr kumimoji="1" lang="zh-CN" altLang="en-US"/>
              <a:t>搜索指定文件类型</a:t>
            </a:r>
            <a:endParaRPr kumimoji="1" lang="en-US" altLang="zh-CN"/>
          </a:p>
          <a:p>
            <a:endParaRPr kumimoji="1" lang="en-US" altLang="zh-CN"/>
          </a:p>
          <a:p>
            <a:r>
              <a:rPr kumimoji="1" lang="zh-CN" altLang="en-US"/>
              <a:t>例如：“</a:t>
            </a:r>
            <a:r>
              <a:rPr kumimoji="1" lang="en-US" altLang="zh-CN"/>
              <a:t>intitle:</a:t>
            </a:r>
            <a:r>
              <a:rPr kumimoji="1" lang="zh-CN" altLang="en-US"/>
              <a:t>管理登录 </a:t>
            </a:r>
            <a:r>
              <a:rPr kumimoji="1" lang="en-US" altLang="zh-CN"/>
              <a:t>filetype:php</a:t>
            </a:r>
            <a:r>
              <a:rPr kumimoji="1" lang="zh-CN" altLang="en-US"/>
              <a:t>” 查询页面标题含有“管理登录”，并且为</a:t>
            </a:r>
            <a:r>
              <a:rPr kumimoji="1" lang="en-US" altLang="zh-CN"/>
              <a:t>php</a:t>
            </a:r>
            <a:r>
              <a:rPr kumimoji="1" lang="zh-CN" altLang="en-US"/>
              <a:t>类型的网站。</a:t>
            </a:r>
            <a:endParaRPr kumimoji="1" lang="en-US" altLang="zh-CN"/>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30</a:t>
            </a:fld>
            <a:endParaRPr kumimoji="1" lang="zh-CN" altLang="en-US"/>
          </a:p>
        </p:txBody>
      </p:sp>
    </p:spTree>
    <p:extLst>
      <p:ext uri="{BB962C8B-B14F-4D97-AF65-F5344CB8AC3E}">
        <p14:creationId xmlns:p14="http://schemas.microsoft.com/office/powerpoint/2010/main" val="321180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dirty="0">
                <a:latin typeface="微软雅黑" pitchFamily="34" charset="-122"/>
                <a:ea typeface="微软雅黑" pitchFamily="34" charset="-122"/>
              </a:rPr>
              <a:t>信息收集是指：</a:t>
            </a:r>
          </a:p>
          <a:p>
            <a:pPr lvl="0"/>
            <a:r>
              <a:rPr lang="zh-CN" altLang="en-US" sz="1200" dirty="0">
                <a:latin typeface="微软雅黑" pitchFamily="34" charset="-122"/>
                <a:ea typeface="微软雅黑" pitchFamily="34" charset="-122"/>
              </a:rPr>
              <a:t>黑客为了更加有效地实施攻击而在攻击前或攻击过程中对目标的所有探测活动。</a:t>
            </a:r>
            <a:endParaRPr kumimoji="1" lang="en-US" altLang="zh-CN"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a:t>
            </a:fld>
            <a:endParaRPr kumimoji="1" lang="zh-CN" altLang="en-US"/>
          </a:p>
        </p:txBody>
      </p:sp>
    </p:spTree>
    <p:extLst>
      <p:ext uri="{BB962C8B-B14F-4D97-AF65-F5344CB8AC3E}">
        <p14:creationId xmlns:p14="http://schemas.microsoft.com/office/powerpoint/2010/main" val="2065754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0">
              <a:lnSpc>
                <a:spcPct val="150000"/>
              </a:lnSpc>
              <a:buFont typeface="Arial" pitchFamily="34" charset="0"/>
              <a:buNone/>
            </a:pPr>
            <a:r>
              <a:rPr lang="en-US" altLang="zh-CN" sz="1600" dirty="0" err="1">
                <a:latin typeface="微软雅黑" pitchFamily="34" charset="-122"/>
                <a:ea typeface="微软雅黑" pitchFamily="34" charset="-122"/>
                <a:sym typeface="Calibri" pitchFamily="34" charset="0"/>
              </a:rPr>
              <a:t>intitle</a:t>
            </a:r>
            <a:r>
              <a:rPr lang="en-US" altLang="zh-CN" sz="1600" dirty="0">
                <a:latin typeface="微软雅黑" pitchFamily="34" charset="-122"/>
                <a:ea typeface="微软雅黑" pitchFamily="34" charset="-122"/>
                <a:sym typeface="Calibri" pitchFamily="34" charset="0"/>
              </a:rPr>
              <a:t>:"</a:t>
            </a:r>
            <a:r>
              <a:rPr lang="en-US" altLang="zh-CN" sz="1600" dirty="0" err="1">
                <a:latin typeface="微软雅黑" pitchFamily="34" charset="-122"/>
                <a:ea typeface="微软雅黑" pitchFamily="34" charset="-122"/>
                <a:sym typeface="Calibri" pitchFamily="34" charset="0"/>
              </a:rPr>
              <a:t>php</a:t>
            </a:r>
            <a:r>
              <a:rPr lang="en-US" altLang="zh-CN" sz="1600" dirty="0">
                <a:latin typeface="微软雅黑" pitchFamily="34" charset="-122"/>
                <a:ea typeface="微软雅黑" pitchFamily="34" charset="-122"/>
                <a:sym typeface="Calibri" pitchFamily="34" charset="0"/>
              </a:rPr>
              <a:t> shell*" "Enable </a:t>
            </a:r>
            <a:r>
              <a:rPr lang="en-US" altLang="zh-CN" sz="1600" dirty="0" err="1">
                <a:latin typeface="微软雅黑" pitchFamily="34" charset="-122"/>
                <a:ea typeface="微软雅黑" pitchFamily="34" charset="-122"/>
                <a:sym typeface="Calibri" pitchFamily="34" charset="0"/>
              </a:rPr>
              <a:t>stderr</a:t>
            </a:r>
            <a:r>
              <a:rPr lang="en-US" altLang="zh-CN" sz="1600" dirty="0">
                <a:latin typeface="微软雅黑" pitchFamily="34" charset="-122"/>
                <a:ea typeface="微软雅黑" pitchFamily="34" charset="-122"/>
                <a:sym typeface="Calibri" pitchFamily="34" charset="0"/>
              </a:rPr>
              <a:t>" </a:t>
            </a:r>
            <a:r>
              <a:rPr lang="en-US" altLang="zh-CN" sz="1600" dirty="0" err="1">
                <a:latin typeface="微软雅黑" pitchFamily="34" charset="-122"/>
                <a:ea typeface="微软雅黑" pitchFamily="34" charset="-122"/>
                <a:sym typeface="Calibri" pitchFamily="34" charset="0"/>
              </a:rPr>
              <a:t>filetype:php</a:t>
            </a:r>
            <a:r>
              <a:rPr lang="en-US" altLang="zh-CN" sz="1600" dirty="0">
                <a:latin typeface="微软雅黑" pitchFamily="34" charset="-122"/>
                <a:ea typeface="微软雅黑" pitchFamily="34" charset="-122"/>
                <a:sym typeface="Calibri" pitchFamily="34" charset="0"/>
              </a:rPr>
              <a:t> </a:t>
            </a:r>
          </a:p>
          <a:p>
            <a:pPr defTabSz="0">
              <a:lnSpc>
                <a:spcPct val="150000"/>
              </a:lnSpc>
              <a:buFont typeface="Arial" pitchFamily="34" charset="0"/>
              <a:buNone/>
            </a:pPr>
            <a:r>
              <a:rPr lang="zh-CN" altLang="en-US" sz="1600" dirty="0">
                <a:latin typeface="微软雅黑" pitchFamily="34" charset="-122"/>
                <a:ea typeface="微软雅黑" pitchFamily="34" charset="-122"/>
                <a:sym typeface="Calibri" pitchFamily="34" charset="0"/>
              </a:rPr>
              <a:t>查找利用</a:t>
            </a:r>
            <a:r>
              <a:rPr lang="en-US" altLang="zh-CN" sz="1600" dirty="0" err="1">
                <a:latin typeface="微软雅黑" pitchFamily="34" charset="-122"/>
                <a:ea typeface="微软雅黑" pitchFamily="34" charset="-122"/>
                <a:sym typeface="Calibri" pitchFamily="34" charset="0"/>
              </a:rPr>
              <a:t>php</a:t>
            </a:r>
            <a:r>
              <a:rPr lang="en-US" altLang="zh-CN" sz="1600" dirty="0">
                <a:latin typeface="微软雅黑" pitchFamily="34" charset="-122"/>
                <a:ea typeface="微软雅黑" pitchFamily="34" charset="-122"/>
                <a:sym typeface="Calibri" pitchFamily="34" charset="0"/>
              </a:rPr>
              <a:t> </a:t>
            </a:r>
            <a:r>
              <a:rPr lang="en-US" altLang="zh-CN" sz="1600" dirty="0" err="1">
                <a:latin typeface="微软雅黑" pitchFamily="34" charset="-122"/>
                <a:ea typeface="微软雅黑" pitchFamily="34" charset="-122"/>
                <a:sym typeface="Calibri" pitchFamily="34" charset="0"/>
              </a:rPr>
              <a:t>webshell</a:t>
            </a:r>
            <a:endParaRPr lang="en-US" altLang="zh-CN" sz="1600" dirty="0">
              <a:latin typeface="微软雅黑" pitchFamily="34" charset="-122"/>
              <a:ea typeface="微软雅黑" pitchFamily="34" charset="-122"/>
              <a:sym typeface="Calibri" pitchFamily="34" charset="0"/>
            </a:endParaRPr>
          </a:p>
          <a:p>
            <a:pPr lvl="1" defTabSz="0">
              <a:lnSpc>
                <a:spcPct val="150000"/>
              </a:lnSpc>
              <a:buFont typeface="Arial" pitchFamily="34" charset="0"/>
              <a:buNone/>
            </a:pPr>
            <a:r>
              <a:rPr lang="en-US" altLang="zh-CN" sz="1400" dirty="0" err="1">
                <a:latin typeface="微软雅黑" pitchFamily="34" charset="-122"/>
                <a:ea typeface="微软雅黑" pitchFamily="34" charset="-122"/>
                <a:sym typeface="Calibri" pitchFamily="34" charset="0"/>
              </a:rPr>
              <a:t>intitle</a:t>
            </a:r>
            <a:r>
              <a:rPr lang="en-US" altLang="zh-CN" sz="1400" dirty="0">
                <a:latin typeface="微软雅黑" pitchFamily="34" charset="-122"/>
                <a:ea typeface="微软雅黑" pitchFamily="34" charset="-122"/>
                <a:sym typeface="Calibri" pitchFamily="34" charset="0"/>
              </a:rPr>
              <a:t>—</a:t>
            </a:r>
            <a:r>
              <a:rPr lang="zh-CN" altLang="en-US" sz="1400" dirty="0">
                <a:latin typeface="微软雅黑" pitchFamily="34" charset="-122"/>
                <a:ea typeface="微软雅黑" pitchFamily="34" charset="-122"/>
                <a:sym typeface="Calibri" pitchFamily="34" charset="0"/>
              </a:rPr>
              <a:t>网页标题</a:t>
            </a:r>
            <a:endParaRPr lang="en-US" altLang="zh-CN" sz="1400" dirty="0">
              <a:latin typeface="微软雅黑" pitchFamily="34" charset="-122"/>
              <a:ea typeface="微软雅黑" pitchFamily="34" charset="-122"/>
              <a:sym typeface="Calibri" pitchFamily="34" charset="0"/>
            </a:endParaRPr>
          </a:p>
          <a:p>
            <a:pPr lvl="1" defTabSz="0">
              <a:lnSpc>
                <a:spcPct val="150000"/>
              </a:lnSpc>
              <a:buFont typeface="Arial" pitchFamily="34" charset="0"/>
              <a:buNone/>
            </a:pPr>
            <a:r>
              <a:rPr lang="en-US" altLang="zh-CN" sz="1400" dirty="0">
                <a:latin typeface="微软雅黑" pitchFamily="34" charset="-122"/>
                <a:ea typeface="微软雅黑" pitchFamily="34" charset="-122"/>
                <a:sym typeface="Calibri" pitchFamily="34" charset="0"/>
              </a:rPr>
              <a:t>Enable </a:t>
            </a:r>
            <a:r>
              <a:rPr lang="en-US" altLang="zh-CN" sz="1400" dirty="0" err="1">
                <a:latin typeface="微软雅黑" pitchFamily="34" charset="-122"/>
                <a:ea typeface="微软雅黑" pitchFamily="34" charset="-122"/>
                <a:sym typeface="Calibri" pitchFamily="34" charset="0"/>
              </a:rPr>
              <a:t>stderr</a:t>
            </a:r>
            <a:r>
              <a:rPr lang="en-US" altLang="zh-CN" sz="1400" dirty="0">
                <a:latin typeface="微软雅黑" pitchFamily="34" charset="-122"/>
                <a:ea typeface="微软雅黑" pitchFamily="34" charset="-122"/>
                <a:sym typeface="Calibri" pitchFamily="34" charset="0"/>
              </a:rPr>
              <a:t>—UNIX</a:t>
            </a:r>
            <a:r>
              <a:rPr lang="zh-CN" altLang="en-US" sz="1400" dirty="0">
                <a:latin typeface="微软雅黑" pitchFamily="34" charset="-122"/>
                <a:ea typeface="微软雅黑" pitchFamily="34" charset="-122"/>
                <a:sym typeface="Calibri" pitchFamily="34" charset="0"/>
              </a:rPr>
              <a:t>标准输出和标准错误的缩写</a:t>
            </a:r>
          </a:p>
          <a:p>
            <a:pPr lvl="1" defTabSz="0">
              <a:lnSpc>
                <a:spcPct val="150000"/>
              </a:lnSpc>
              <a:buFont typeface="Arial" pitchFamily="34" charset="0"/>
              <a:buNone/>
            </a:pPr>
            <a:r>
              <a:rPr lang="en-US" altLang="zh-CN" sz="1400" dirty="0" err="1">
                <a:latin typeface="微软雅黑" pitchFamily="34" charset="-122"/>
                <a:ea typeface="微软雅黑" pitchFamily="34" charset="-122"/>
                <a:sym typeface="Calibri" pitchFamily="34" charset="0"/>
              </a:rPr>
              <a:t>filetype</a:t>
            </a:r>
            <a:r>
              <a:rPr lang="en-US" altLang="zh-CN" sz="1400" dirty="0">
                <a:latin typeface="微软雅黑" pitchFamily="34" charset="-122"/>
                <a:ea typeface="微软雅黑" pitchFamily="34" charset="-122"/>
                <a:sym typeface="Calibri" pitchFamily="34" charset="0"/>
              </a:rPr>
              <a:t>—</a:t>
            </a:r>
            <a:r>
              <a:rPr lang="zh-CN" altLang="en-US" sz="1400" dirty="0">
                <a:latin typeface="微软雅黑" pitchFamily="34" charset="-122"/>
                <a:ea typeface="微软雅黑" pitchFamily="34" charset="-122"/>
                <a:sym typeface="Calibri" pitchFamily="34" charset="0"/>
              </a:rPr>
              <a:t>文件类型</a:t>
            </a:r>
            <a:r>
              <a:rPr lang="en-US" altLang="zh-CN" sz="1400" dirty="0">
                <a:latin typeface="微软雅黑" pitchFamily="34" charset="-122"/>
                <a:ea typeface="微软雅黑" pitchFamily="34" charset="-122"/>
                <a:sym typeface="Calibri" pitchFamily="34" charset="0"/>
              </a:rPr>
              <a:t> </a:t>
            </a:r>
            <a:endParaRPr lang="zh-CN" altLang="en-US" sz="1400" dirty="0">
              <a:latin typeface="PMingLiU" pitchFamily="18" charset="-120"/>
              <a:sym typeface="Calibri" pitchFamily="34" charset="0"/>
            </a:endParaRPr>
          </a:p>
          <a:p>
            <a:pPr marL="0" lvl="0" indent="0" eaLnBrk="0" hangingPunct="0">
              <a:lnSpc>
                <a:spcPct val="150000"/>
              </a:lnSpc>
              <a:spcBef>
                <a:spcPct val="20000"/>
              </a:spcBef>
              <a:buFont typeface="Arial" charset="0"/>
              <a:buNone/>
            </a:pPr>
            <a:r>
              <a:rPr lang="en-US" altLang="zh-CN" sz="1200" dirty="0" err="1">
                <a:latin typeface="Calibri" pitchFamily="34" charset="0"/>
                <a:ea typeface="+mn-ea"/>
              </a:rPr>
              <a:t>intitle:intranet</a:t>
            </a:r>
            <a:r>
              <a:rPr lang="en-US" altLang="zh-CN" sz="1200" dirty="0">
                <a:latin typeface="Calibri" pitchFamily="34" charset="0"/>
                <a:ea typeface="+mn-ea"/>
              </a:rPr>
              <a:t> </a:t>
            </a:r>
            <a:r>
              <a:rPr lang="en-US" altLang="zh-CN" sz="1200" dirty="0" err="1">
                <a:latin typeface="Calibri" pitchFamily="34" charset="0"/>
                <a:ea typeface="+mn-ea"/>
              </a:rPr>
              <a:t>inurl:intranet+intext</a:t>
            </a:r>
            <a:r>
              <a:rPr lang="en-US" altLang="zh-CN" sz="1200" dirty="0">
                <a:latin typeface="Calibri" pitchFamily="34" charset="0"/>
                <a:ea typeface="+mn-ea"/>
              </a:rPr>
              <a:t>:”human resources”</a:t>
            </a:r>
          </a:p>
          <a:p>
            <a:pPr marL="0" lvl="0" indent="0" eaLnBrk="0" hangingPunct="0">
              <a:lnSpc>
                <a:spcPct val="150000"/>
              </a:lnSpc>
              <a:spcBef>
                <a:spcPct val="20000"/>
              </a:spcBef>
              <a:buFont typeface="Arial" charset="0"/>
              <a:buNone/>
            </a:pPr>
            <a:r>
              <a:rPr lang="zh-CN" altLang="en-US" sz="1100" dirty="0">
                <a:latin typeface="PMingLiU" pitchFamily="18" charset="-120"/>
                <a:ea typeface="PMingLiU" pitchFamily="18" charset="-120"/>
              </a:rPr>
              <a:t>访问目标公司的私有网络和收集诸如员工列表、联系方式等敏感信息，这些是对于社会工程学来讲是非常有用的</a:t>
            </a:r>
            <a:endParaRPr lang="en-US" altLang="zh-CN" sz="2800" dirty="0">
              <a:latin typeface="Calibri" pitchFamily="34" charset="0"/>
              <a:ea typeface="+mn-ea"/>
            </a:endParaRP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31</a:t>
            </a:fld>
            <a:endParaRPr kumimoji="1" lang="zh-CN" altLang="en-US"/>
          </a:p>
        </p:txBody>
      </p:sp>
    </p:spTree>
    <p:extLst>
      <p:ext uri="{BB962C8B-B14F-4D97-AF65-F5344CB8AC3E}">
        <p14:creationId xmlns:p14="http://schemas.microsoft.com/office/powerpoint/2010/main" val="645426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Shoudan</a:t>
            </a:r>
            <a:r>
              <a:rPr lang="zh-CN" altLang="en-US" sz="1200" b="0" i="0" kern="1200" dirty="0">
                <a:solidFill>
                  <a:schemeClr val="tx1"/>
                </a:solidFill>
                <a:effectLst/>
                <a:latin typeface="+mn-lt"/>
                <a:ea typeface="+mn-ea"/>
                <a:cs typeface="+mn-cs"/>
              </a:rPr>
              <a:t>是一个用于帮助发现主要的互联网系统漏洞（包括路由器，交换机，工控系统等）的搜索引擎。它在圈子里就像</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一样出名。它主要拦截从服务器到客户端的元数据来工作，目前提供超过</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个端口的相关搜索。</a:t>
            </a: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32</a:t>
            </a:fld>
            <a:endParaRPr kumimoji="1" lang="zh-CN" altLang="en-US"/>
          </a:p>
        </p:txBody>
      </p:sp>
    </p:spTree>
    <p:extLst>
      <p:ext uri="{BB962C8B-B14F-4D97-AF65-F5344CB8AC3E}">
        <p14:creationId xmlns:p14="http://schemas.microsoft.com/office/powerpoint/2010/main" val="3461670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33</a:t>
            </a:fld>
            <a:endParaRPr kumimoji="1" lang="zh-CN" altLang="en-US"/>
          </a:p>
        </p:txBody>
      </p:sp>
    </p:spTree>
    <p:extLst>
      <p:ext uri="{BB962C8B-B14F-4D97-AF65-F5344CB8AC3E}">
        <p14:creationId xmlns:p14="http://schemas.microsoft.com/office/powerpoint/2010/main" val="2129318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34</a:t>
            </a:fld>
            <a:endParaRPr kumimoji="1" lang="zh-CN" altLang="en-US"/>
          </a:p>
        </p:txBody>
      </p:sp>
    </p:spTree>
    <p:extLst>
      <p:ext uri="{BB962C8B-B14F-4D97-AF65-F5344CB8AC3E}">
        <p14:creationId xmlns:p14="http://schemas.microsoft.com/office/powerpoint/2010/main" val="1020510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35</a:t>
            </a:fld>
            <a:endParaRPr kumimoji="1" lang="zh-CN" altLang="en-US"/>
          </a:p>
        </p:txBody>
      </p:sp>
    </p:spTree>
    <p:extLst>
      <p:ext uri="{BB962C8B-B14F-4D97-AF65-F5344CB8AC3E}">
        <p14:creationId xmlns:p14="http://schemas.microsoft.com/office/powerpoint/2010/main" val="4243462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36</a:t>
            </a:fld>
            <a:endParaRPr kumimoji="1" lang="zh-CN" altLang="en-US"/>
          </a:p>
        </p:txBody>
      </p:sp>
    </p:spTree>
    <p:extLst>
      <p:ext uri="{BB962C8B-B14F-4D97-AF65-F5344CB8AC3E}">
        <p14:creationId xmlns:p14="http://schemas.microsoft.com/office/powerpoint/2010/main" val="469255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u="none" kern="1200" dirty="0" err="1">
                <a:solidFill>
                  <a:schemeClr val="tx1"/>
                </a:solidFill>
                <a:effectLst/>
                <a:latin typeface="+mn-lt"/>
                <a:ea typeface="+mn-ea"/>
                <a:cs typeface="+mn-cs"/>
              </a:rPr>
              <a:t>whois</a:t>
            </a:r>
            <a:r>
              <a:rPr lang="zh-CN" altLang="en-US" sz="1200" b="0" i="0" u="none" kern="1200" dirty="0">
                <a:solidFill>
                  <a:schemeClr val="tx1"/>
                </a:solidFill>
                <a:effectLst/>
                <a:latin typeface="+mn-lt"/>
                <a:ea typeface="+mn-ea"/>
                <a:cs typeface="+mn-cs"/>
              </a:rPr>
              <a:t>（读作“</a:t>
            </a:r>
            <a:r>
              <a:rPr lang="en-US" altLang="zh-CN" sz="1200" b="0" i="0" u="none" kern="1200" dirty="0">
                <a:solidFill>
                  <a:schemeClr val="tx1"/>
                </a:solidFill>
                <a:effectLst/>
                <a:latin typeface="+mn-lt"/>
                <a:ea typeface="+mn-ea"/>
                <a:cs typeface="+mn-cs"/>
              </a:rPr>
              <a:t>Who is”</a:t>
            </a:r>
            <a:r>
              <a:rPr lang="zh-CN" altLang="en-US" sz="1200" b="0" i="0" u="none" kern="1200" dirty="0">
                <a:solidFill>
                  <a:schemeClr val="tx1"/>
                </a:solidFill>
                <a:effectLst/>
                <a:latin typeface="+mn-lt"/>
                <a:ea typeface="+mn-ea"/>
                <a:cs typeface="+mn-cs"/>
              </a:rPr>
              <a:t>，非缩写）是用来查询</a:t>
            </a:r>
            <a:r>
              <a:rPr lang="zh-CN" altLang="en-US" sz="1200" b="0" i="0" u="none" strike="noStrike" kern="1200" dirty="0">
                <a:solidFill>
                  <a:schemeClr val="tx1"/>
                </a:solidFill>
                <a:effectLst/>
                <a:latin typeface="+mn-lt"/>
                <a:ea typeface="+mn-ea"/>
                <a:cs typeface="+mn-cs"/>
                <a:hlinkClick r:id="rId3"/>
              </a:rPr>
              <a:t>域名</a:t>
            </a:r>
            <a:r>
              <a:rPr lang="zh-CN" altLang="en-US" sz="1200" b="0" i="0" u="none" kern="1200" dirty="0">
                <a:solidFill>
                  <a:schemeClr val="tx1"/>
                </a:solidFill>
                <a:effectLst/>
                <a:latin typeface="+mn-lt"/>
                <a:ea typeface="+mn-ea"/>
                <a:cs typeface="+mn-cs"/>
              </a:rPr>
              <a:t>的</a:t>
            </a:r>
            <a:r>
              <a:rPr lang="en-US" altLang="zh-CN" sz="1200" b="0" i="0" u="none" kern="1200" dirty="0">
                <a:solidFill>
                  <a:schemeClr val="tx1"/>
                </a:solidFill>
                <a:effectLst/>
                <a:latin typeface="+mn-lt"/>
                <a:ea typeface="+mn-ea"/>
                <a:cs typeface="+mn-cs"/>
              </a:rPr>
              <a:t>IP</a:t>
            </a:r>
            <a:r>
              <a:rPr lang="zh-CN" altLang="en-US" sz="1200" b="0" i="0" u="none" kern="1200" dirty="0">
                <a:solidFill>
                  <a:schemeClr val="tx1"/>
                </a:solidFill>
                <a:effectLst/>
                <a:latin typeface="+mn-lt"/>
                <a:ea typeface="+mn-ea"/>
                <a:cs typeface="+mn-cs"/>
              </a:rPr>
              <a:t>以及</a:t>
            </a:r>
            <a:r>
              <a:rPr lang="zh-CN" altLang="en-US" sz="1200" b="0" i="0" u="none" strike="noStrike" kern="1200" dirty="0">
                <a:solidFill>
                  <a:schemeClr val="tx1"/>
                </a:solidFill>
                <a:effectLst/>
                <a:latin typeface="+mn-lt"/>
                <a:ea typeface="+mn-ea"/>
                <a:cs typeface="+mn-cs"/>
                <a:hlinkClick r:id="rId4"/>
              </a:rPr>
              <a:t>所有者</a:t>
            </a:r>
            <a:r>
              <a:rPr lang="zh-CN" altLang="en-US" sz="1200" b="0" i="0" u="none" kern="1200" dirty="0">
                <a:solidFill>
                  <a:schemeClr val="tx1"/>
                </a:solidFill>
                <a:effectLst/>
                <a:latin typeface="+mn-lt"/>
                <a:ea typeface="+mn-ea"/>
                <a:cs typeface="+mn-cs"/>
              </a:rPr>
              <a:t>等信息的</a:t>
            </a:r>
            <a:r>
              <a:rPr lang="zh-CN" altLang="en-US" sz="1200" b="0" i="0" u="none" strike="noStrike" kern="1200" dirty="0">
                <a:solidFill>
                  <a:schemeClr val="tx1"/>
                </a:solidFill>
                <a:effectLst/>
                <a:latin typeface="+mn-lt"/>
                <a:ea typeface="+mn-ea"/>
                <a:cs typeface="+mn-cs"/>
                <a:hlinkClick r:id="rId5"/>
              </a:rPr>
              <a:t>传输协议</a:t>
            </a:r>
            <a:r>
              <a:rPr lang="zh-CN" altLang="en-US" sz="1200" b="0" i="0" u="none" kern="1200" dirty="0">
                <a:solidFill>
                  <a:schemeClr val="tx1"/>
                </a:solidFill>
                <a:effectLst/>
                <a:latin typeface="+mn-lt"/>
                <a:ea typeface="+mn-ea"/>
                <a:cs typeface="+mn-cs"/>
              </a:rPr>
              <a:t>。简单说，</a:t>
            </a:r>
            <a:r>
              <a:rPr lang="en-US" altLang="zh-CN" sz="1200" b="0" i="0" u="none" kern="1200" dirty="0" err="1">
                <a:solidFill>
                  <a:schemeClr val="tx1"/>
                </a:solidFill>
                <a:effectLst/>
                <a:latin typeface="+mn-lt"/>
                <a:ea typeface="+mn-ea"/>
                <a:cs typeface="+mn-cs"/>
              </a:rPr>
              <a:t>whois</a:t>
            </a:r>
            <a:r>
              <a:rPr lang="zh-CN" altLang="en-US" sz="1200" b="0" i="0" u="none" kern="1200" dirty="0">
                <a:solidFill>
                  <a:schemeClr val="tx1"/>
                </a:solidFill>
                <a:effectLst/>
                <a:latin typeface="+mn-lt"/>
                <a:ea typeface="+mn-ea"/>
                <a:cs typeface="+mn-cs"/>
              </a:rPr>
              <a:t>就是一个用来查询</a:t>
            </a:r>
            <a:r>
              <a:rPr lang="zh-CN" altLang="en-US" sz="1200" b="0" i="0" u="none" strike="noStrike" kern="1200" dirty="0">
                <a:solidFill>
                  <a:schemeClr val="tx1"/>
                </a:solidFill>
                <a:effectLst/>
                <a:latin typeface="+mn-lt"/>
                <a:ea typeface="+mn-ea"/>
                <a:cs typeface="+mn-cs"/>
                <a:hlinkClick r:id="rId3"/>
              </a:rPr>
              <a:t>域名</a:t>
            </a:r>
            <a:r>
              <a:rPr lang="zh-CN" altLang="en-US" sz="1200" b="0" i="0" u="none" kern="1200" dirty="0">
                <a:solidFill>
                  <a:schemeClr val="tx1"/>
                </a:solidFill>
                <a:effectLst/>
                <a:latin typeface="+mn-lt"/>
                <a:ea typeface="+mn-ea"/>
                <a:cs typeface="+mn-cs"/>
              </a:rPr>
              <a:t>是否已经被注册，以及注册域名的详细信息的数据库（如域名所有人、</a:t>
            </a:r>
            <a:r>
              <a:rPr lang="zh-CN" altLang="en-US" sz="1200" b="0" i="0" u="none" strike="noStrike" kern="1200" dirty="0">
                <a:solidFill>
                  <a:schemeClr val="tx1"/>
                </a:solidFill>
                <a:effectLst/>
                <a:latin typeface="+mn-lt"/>
                <a:ea typeface="+mn-ea"/>
                <a:cs typeface="+mn-cs"/>
                <a:hlinkClick r:id="rId6"/>
              </a:rPr>
              <a:t>域名注册</a:t>
            </a:r>
            <a:r>
              <a:rPr lang="zh-CN" altLang="en-US" sz="1200" b="0" i="0" u="none" kern="1200" dirty="0">
                <a:solidFill>
                  <a:schemeClr val="tx1"/>
                </a:solidFill>
                <a:effectLst/>
                <a:latin typeface="+mn-lt"/>
                <a:ea typeface="+mn-ea"/>
                <a:cs typeface="+mn-cs"/>
              </a:rPr>
              <a:t>商）。通过</a:t>
            </a:r>
            <a:r>
              <a:rPr lang="en-US" altLang="zh-CN" sz="1200" b="0" i="0" u="none" kern="1200" dirty="0" err="1">
                <a:solidFill>
                  <a:schemeClr val="tx1"/>
                </a:solidFill>
                <a:effectLst/>
                <a:latin typeface="+mn-lt"/>
                <a:ea typeface="+mn-ea"/>
                <a:cs typeface="+mn-cs"/>
              </a:rPr>
              <a:t>whois</a:t>
            </a:r>
            <a:r>
              <a:rPr lang="zh-CN" altLang="en-US" sz="1200" b="0" i="0" u="none" kern="1200" dirty="0">
                <a:solidFill>
                  <a:schemeClr val="tx1"/>
                </a:solidFill>
                <a:effectLst/>
                <a:latin typeface="+mn-lt"/>
                <a:ea typeface="+mn-ea"/>
                <a:cs typeface="+mn-cs"/>
              </a:rPr>
              <a:t>来实现对</a:t>
            </a:r>
            <a:r>
              <a:rPr lang="zh-CN" altLang="en-US" sz="1200" b="0" i="0" u="none" strike="noStrike" kern="1200" dirty="0">
                <a:solidFill>
                  <a:schemeClr val="tx1"/>
                </a:solidFill>
                <a:effectLst/>
                <a:latin typeface="+mn-lt"/>
                <a:ea typeface="+mn-ea"/>
                <a:cs typeface="+mn-cs"/>
                <a:hlinkClick r:id="rId3"/>
              </a:rPr>
              <a:t>域名</a:t>
            </a:r>
            <a:r>
              <a:rPr lang="zh-CN" altLang="en-US" sz="1200" b="0" i="0" u="none" kern="1200" dirty="0">
                <a:solidFill>
                  <a:schemeClr val="tx1"/>
                </a:solidFill>
                <a:effectLst/>
                <a:latin typeface="+mn-lt"/>
                <a:ea typeface="+mn-ea"/>
                <a:cs typeface="+mn-cs"/>
              </a:rPr>
              <a:t>信息的查询。早期的</a:t>
            </a:r>
            <a:r>
              <a:rPr lang="en-US" altLang="zh-CN" sz="1200" b="0" i="0" u="none" kern="1200" dirty="0" err="1">
                <a:solidFill>
                  <a:schemeClr val="tx1"/>
                </a:solidFill>
                <a:effectLst/>
                <a:latin typeface="+mn-lt"/>
                <a:ea typeface="+mn-ea"/>
                <a:cs typeface="+mn-cs"/>
              </a:rPr>
              <a:t>whois</a:t>
            </a:r>
            <a:r>
              <a:rPr lang="zh-CN" altLang="en-US" sz="1200" b="0" i="0" u="none" kern="1200" dirty="0">
                <a:solidFill>
                  <a:schemeClr val="tx1"/>
                </a:solidFill>
                <a:effectLst/>
                <a:latin typeface="+mn-lt"/>
                <a:ea typeface="+mn-ea"/>
                <a:cs typeface="+mn-cs"/>
              </a:rPr>
              <a:t>查询多以命令列接口存在，但是现在出现了一些网页接口简化的线上查询工具，可以一次向不同的数据库查询。网页接口的查询工具仍然依赖</a:t>
            </a:r>
            <a:r>
              <a:rPr lang="en-US" altLang="zh-CN" sz="1200" b="0" i="0" u="none" kern="1200" dirty="0" err="1">
                <a:solidFill>
                  <a:schemeClr val="tx1"/>
                </a:solidFill>
                <a:effectLst/>
                <a:latin typeface="+mn-lt"/>
                <a:ea typeface="+mn-ea"/>
                <a:cs typeface="+mn-cs"/>
              </a:rPr>
              <a:t>whois</a:t>
            </a:r>
            <a:r>
              <a:rPr lang="zh-CN" altLang="en-US" sz="1200" b="0" i="0" u="none" kern="1200" dirty="0">
                <a:solidFill>
                  <a:schemeClr val="tx1"/>
                </a:solidFill>
                <a:effectLst/>
                <a:latin typeface="+mn-lt"/>
                <a:ea typeface="+mn-ea"/>
                <a:cs typeface="+mn-cs"/>
              </a:rPr>
              <a:t>协议向服务器发送查询请求，命令列接口的工具仍然被</a:t>
            </a:r>
            <a:r>
              <a:rPr lang="zh-CN" altLang="en-US" sz="1200" b="0" i="0" u="none" strike="noStrike" kern="1200" dirty="0">
                <a:solidFill>
                  <a:schemeClr val="tx1"/>
                </a:solidFill>
                <a:effectLst/>
                <a:latin typeface="+mn-lt"/>
                <a:ea typeface="+mn-ea"/>
                <a:cs typeface="+mn-cs"/>
                <a:hlinkClick r:id="rId7"/>
              </a:rPr>
              <a:t>系统管理员</a:t>
            </a:r>
            <a:r>
              <a:rPr lang="zh-CN" altLang="en-US" sz="1200" b="0" i="0" u="none" kern="1200" dirty="0">
                <a:solidFill>
                  <a:schemeClr val="tx1"/>
                </a:solidFill>
                <a:effectLst/>
                <a:latin typeface="+mn-lt"/>
                <a:ea typeface="+mn-ea"/>
                <a:cs typeface="+mn-cs"/>
              </a:rPr>
              <a:t>广泛使用。</a:t>
            </a:r>
            <a:r>
              <a:rPr lang="en-US" altLang="zh-CN" sz="1200" b="0" i="0" u="none" kern="1200" dirty="0" err="1">
                <a:solidFill>
                  <a:schemeClr val="tx1"/>
                </a:solidFill>
                <a:effectLst/>
                <a:latin typeface="+mn-lt"/>
                <a:ea typeface="+mn-ea"/>
                <a:cs typeface="+mn-cs"/>
              </a:rPr>
              <a:t>whois</a:t>
            </a:r>
            <a:r>
              <a:rPr lang="zh-CN" altLang="en-US" sz="1200" b="0" i="0" u="none" kern="1200" dirty="0">
                <a:solidFill>
                  <a:schemeClr val="tx1"/>
                </a:solidFill>
                <a:effectLst/>
                <a:latin typeface="+mn-lt"/>
                <a:ea typeface="+mn-ea"/>
                <a:cs typeface="+mn-cs"/>
              </a:rPr>
              <a:t>通常使用</a:t>
            </a:r>
            <a:r>
              <a:rPr lang="en-US" altLang="zh-CN" sz="1200" b="0" i="0" u="none" strike="noStrike" kern="1200" dirty="0">
                <a:solidFill>
                  <a:schemeClr val="tx1"/>
                </a:solidFill>
                <a:effectLst/>
                <a:latin typeface="+mn-lt"/>
                <a:ea typeface="+mn-ea"/>
                <a:cs typeface="+mn-cs"/>
                <a:hlinkClick r:id="rId8"/>
              </a:rPr>
              <a:t>TCP</a:t>
            </a:r>
            <a:r>
              <a:rPr lang="zh-CN" altLang="en-US" sz="1200" b="0" i="0" u="none" kern="1200" dirty="0">
                <a:solidFill>
                  <a:schemeClr val="tx1"/>
                </a:solidFill>
                <a:effectLst/>
                <a:latin typeface="+mn-lt"/>
                <a:ea typeface="+mn-ea"/>
                <a:cs typeface="+mn-cs"/>
              </a:rPr>
              <a:t>协议</a:t>
            </a:r>
            <a:r>
              <a:rPr lang="en-US" altLang="zh-CN" sz="1200" b="0" i="0" u="none" kern="1200" dirty="0">
                <a:solidFill>
                  <a:schemeClr val="tx1"/>
                </a:solidFill>
                <a:effectLst/>
                <a:latin typeface="+mn-lt"/>
                <a:ea typeface="+mn-ea"/>
                <a:cs typeface="+mn-cs"/>
              </a:rPr>
              <a:t>43</a:t>
            </a:r>
            <a:r>
              <a:rPr lang="zh-CN" altLang="en-US" sz="1200" b="0" i="0" u="none" kern="1200" dirty="0">
                <a:solidFill>
                  <a:schemeClr val="tx1"/>
                </a:solidFill>
                <a:effectLst/>
                <a:latin typeface="+mn-lt"/>
                <a:ea typeface="+mn-ea"/>
                <a:cs typeface="+mn-cs"/>
              </a:rPr>
              <a:t>端口。每个</a:t>
            </a:r>
            <a:r>
              <a:rPr lang="zh-CN" altLang="en-US" sz="1200" b="0" i="0" u="none" strike="noStrike" kern="1200" dirty="0">
                <a:solidFill>
                  <a:schemeClr val="tx1"/>
                </a:solidFill>
                <a:effectLst/>
                <a:latin typeface="+mn-lt"/>
                <a:ea typeface="+mn-ea"/>
                <a:cs typeface="+mn-cs"/>
                <a:hlinkClick r:id="rId3"/>
              </a:rPr>
              <a:t>域名</a:t>
            </a:r>
            <a:r>
              <a:rPr lang="en-US" altLang="zh-CN" sz="1200" b="0" i="0" u="none" kern="1200" dirty="0">
                <a:solidFill>
                  <a:schemeClr val="tx1"/>
                </a:solidFill>
                <a:effectLst/>
                <a:latin typeface="+mn-lt"/>
                <a:ea typeface="+mn-ea"/>
                <a:cs typeface="+mn-cs"/>
              </a:rPr>
              <a:t>/IP</a:t>
            </a:r>
            <a:r>
              <a:rPr lang="zh-CN" altLang="en-US" sz="1200" b="0" i="0" u="none" kern="1200" dirty="0">
                <a:solidFill>
                  <a:schemeClr val="tx1"/>
                </a:solidFill>
                <a:effectLst/>
                <a:latin typeface="+mn-lt"/>
                <a:ea typeface="+mn-ea"/>
                <a:cs typeface="+mn-cs"/>
              </a:rPr>
              <a:t>的</a:t>
            </a:r>
            <a:r>
              <a:rPr lang="en-US" altLang="zh-CN" sz="1200" b="0" i="0" u="none" kern="1200" dirty="0" err="1">
                <a:solidFill>
                  <a:schemeClr val="tx1"/>
                </a:solidFill>
                <a:effectLst/>
                <a:latin typeface="+mn-lt"/>
                <a:ea typeface="+mn-ea"/>
                <a:cs typeface="+mn-cs"/>
              </a:rPr>
              <a:t>whois</a:t>
            </a:r>
            <a:r>
              <a:rPr lang="zh-CN" altLang="en-US" sz="1200" b="0" i="0" u="none" kern="1200" dirty="0">
                <a:solidFill>
                  <a:schemeClr val="tx1"/>
                </a:solidFill>
                <a:effectLst/>
                <a:latin typeface="+mn-lt"/>
                <a:ea typeface="+mn-ea"/>
                <a:cs typeface="+mn-cs"/>
              </a:rPr>
              <a:t>信息由对应的管理机构保存。</a:t>
            </a:r>
            <a:endParaRPr kumimoji="1" lang="zh-CN" altLang="en-US" b="0" u="none" dirty="0">
              <a:solidFill>
                <a:schemeClr val="tx1"/>
              </a:solidFill>
            </a:endParaRPr>
          </a:p>
          <a:p>
            <a:endParaRPr kumimoji="1" lang="zh-CN" altLang="en-US" b="0" u="none" dirty="0">
              <a:solidFill>
                <a:schemeClr val="tx1"/>
              </a:solidFill>
            </a:endParaRPr>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37</a:t>
            </a:fld>
            <a:endParaRPr kumimoji="1" lang="zh-CN" altLang="en-US"/>
          </a:p>
        </p:txBody>
      </p:sp>
    </p:spTree>
    <p:extLst>
      <p:ext uri="{BB962C8B-B14F-4D97-AF65-F5344CB8AC3E}">
        <p14:creationId xmlns:p14="http://schemas.microsoft.com/office/powerpoint/2010/main" val="2148401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38</a:t>
            </a:fld>
            <a:endParaRPr kumimoji="1" lang="zh-CN" altLang="en-US"/>
          </a:p>
        </p:txBody>
      </p:sp>
    </p:spTree>
    <p:extLst>
      <p:ext uri="{BB962C8B-B14F-4D97-AF65-F5344CB8AC3E}">
        <p14:creationId xmlns:p14="http://schemas.microsoft.com/office/powerpoint/2010/main" val="4185669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常用的</a:t>
            </a:r>
            <a:r>
              <a:rPr lang="zh-CN" altLang="en-US" sz="1200" b="0" i="0" u="none" strike="noStrike" kern="1200" dirty="0">
                <a:solidFill>
                  <a:schemeClr val="tx1"/>
                </a:solidFill>
                <a:effectLst/>
                <a:latin typeface="+mn-lt"/>
                <a:ea typeface="+mn-ea"/>
                <a:cs typeface="+mn-cs"/>
                <a:hlinkClick r:id="rId3"/>
              </a:rPr>
              <a:t>资源记录</a:t>
            </a:r>
            <a:r>
              <a:rPr lang="zh-CN" altLang="en-US" sz="1200" b="0" i="0" kern="1200" dirty="0">
                <a:solidFill>
                  <a:schemeClr val="tx1"/>
                </a:solidFill>
                <a:effectLst/>
                <a:latin typeface="+mn-lt"/>
                <a:ea typeface="+mn-ea"/>
                <a:cs typeface="+mn-cs"/>
              </a:rPr>
              <a:t>类型</a:t>
            </a: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地址 此记录列出特定</a:t>
            </a:r>
            <a:r>
              <a:rPr lang="zh-CN" altLang="en-US" sz="1200" b="0" i="0" u="none" strike="noStrike" kern="1200" dirty="0">
                <a:solidFill>
                  <a:schemeClr val="tx1"/>
                </a:solidFill>
                <a:effectLst/>
                <a:latin typeface="+mn-lt"/>
                <a:ea typeface="+mn-ea"/>
                <a:cs typeface="+mn-cs"/>
                <a:hlinkClick r:id="rId4"/>
              </a:rPr>
              <a:t>主机名</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地址。这是名称解析的重要记录。</a:t>
            </a:r>
          </a:p>
          <a:p>
            <a:r>
              <a:rPr lang="en-US" altLang="zh-CN" sz="1200" b="0" i="0" kern="1200" dirty="0">
                <a:solidFill>
                  <a:schemeClr val="tx1"/>
                </a:solidFill>
                <a:effectLst/>
                <a:latin typeface="+mn-lt"/>
                <a:ea typeface="+mn-ea"/>
                <a:cs typeface="+mn-cs"/>
              </a:rPr>
              <a:t>CNAME </a:t>
            </a:r>
            <a:r>
              <a:rPr lang="zh-CN" altLang="en-US" sz="1200" b="0" i="0" kern="1200" dirty="0">
                <a:solidFill>
                  <a:schemeClr val="tx1"/>
                </a:solidFill>
                <a:effectLst/>
                <a:latin typeface="+mn-lt"/>
                <a:ea typeface="+mn-ea"/>
                <a:cs typeface="+mn-cs"/>
              </a:rPr>
              <a:t>标准名称 此记录指定标准</a:t>
            </a:r>
            <a:r>
              <a:rPr lang="zh-CN" altLang="en-US" sz="1200" b="0" i="0" u="none" strike="noStrike" kern="1200" dirty="0">
                <a:solidFill>
                  <a:schemeClr val="tx1"/>
                </a:solidFill>
                <a:effectLst/>
                <a:latin typeface="+mn-lt"/>
                <a:ea typeface="+mn-ea"/>
                <a:cs typeface="+mn-cs"/>
                <a:hlinkClick r:id="rId4"/>
              </a:rPr>
              <a:t>主机名</a:t>
            </a:r>
            <a:r>
              <a:rPr lang="zh-CN" altLang="en-US" sz="1200" b="0" i="0" kern="1200" dirty="0">
                <a:solidFill>
                  <a:schemeClr val="tx1"/>
                </a:solidFill>
                <a:effectLst/>
                <a:latin typeface="+mn-lt"/>
                <a:ea typeface="+mn-ea"/>
                <a:cs typeface="+mn-cs"/>
              </a:rPr>
              <a:t>的别名。</a:t>
            </a:r>
          </a:p>
          <a:p>
            <a:r>
              <a:rPr lang="en-US" altLang="zh-CN" sz="1200" b="0" i="0" kern="1200" dirty="0">
                <a:solidFill>
                  <a:schemeClr val="tx1"/>
                </a:solidFill>
                <a:effectLst/>
                <a:latin typeface="+mn-lt"/>
                <a:ea typeface="+mn-ea"/>
                <a:cs typeface="+mn-cs"/>
              </a:rPr>
              <a:t>MX</a:t>
            </a:r>
            <a:r>
              <a:rPr lang="zh-CN" altLang="en-US" sz="1200" b="0" i="0" u="none" strike="noStrike" kern="1200" dirty="0">
                <a:solidFill>
                  <a:schemeClr val="tx1"/>
                </a:solidFill>
                <a:effectLst/>
                <a:latin typeface="+mn-lt"/>
                <a:ea typeface="+mn-ea"/>
                <a:cs typeface="+mn-cs"/>
                <a:hlinkClick r:id="rId5"/>
              </a:rPr>
              <a:t>邮件交换器</a:t>
            </a:r>
            <a:r>
              <a:rPr lang="zh-CN" altLang="en-US" sz="1200" b="0" i="0" kern="1200" dirty="0">
                <a:solidFill>
                  <a:schemeClr val="tx1"/>
                </a:solidFill>
                <a:effectLst/>
                <a:latin typeface="+mn-lt"/>
                <a:ea typeface="+mn-ea"/>
                <a:cs typeface="+mn-cs"/>
              </a:rPr>
              <a:t>此记录列出了负责接收发到域中的电子邮件的</a:t>
            </a:r>
            <a:r>
              <a:rPr lang="zh-CN" altLang="en-US" sz="1200" b="0" i="0" u="none" strike="noStrike" kern="1200" dirty="0">
                <a:solidFill>
                  <a:schemeClr val="tx1"/>
                </a:solidFill>
                <a:effectLst/>
                <a:latin typeface="+mn-lt"/>
                <a:ea typeface="+mn-ea"/>
                <a:cs typeface="+mn-cs"/>
                <a:hlinkClick r:id="rId6"/>
              </a:rPr>
              <a:t>主机</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NS</a:t>
            </a:r>
            <a:r>
              <a:rPr lang="zh-CN" altLang="en-US" sz="1200" b="0" i="0" u="none" strike="noStrike" kern="1200" dirty="0">
                <a:solidFill>
                  <a:schemeClr val="tx1"/>
                </a:solidFill>
                <a:effectLst/>
                <a:latin typeface="+mn-lt"/>
                <a:ea typeface="+mn-ea"/>
                <a:cs typeface="+mn-cs"/>
                <a:hlinkClick r:id="rId7"/>
              </a:rPr>
              <a:t>名称服务器</a:t>
            </a:r>
            <a:r>
              <a:rPr lang="zh-CN" altLang="en-US" sz="1200" b="0" i="0" kern="1200" dirty="0">
                <a:solidFill>
                  <a:schemeClr val="tx1"/>
                </a:solidFill>
                <a:effectLst/>
                <a:latin typeface="+mn-lt"/>
                <a:ea typeface="+mn-ea"/>
                <a:cs typeface="+mn-cs"/>
              </a:rPr>
              <a:t>此记录指定负责给定区域的名称服务器。</a:t>
            </a:r>
          </a:p>
          <a:p>
            <a:r>
              <a:rPr kumimoji="1" lang="en-US" altLang="zh-CN" dirty="0"/>
              <a:t>PTR</a:t>
            </a:r>
            <a:r>
              <a:rPr lang="zh-CN" altLang="en-US" sz="1200" dirty="0">
                <a:latin typeface="+mn-ea"/>
                <a:ea typeface="宋体" charset="0"/>
                <a:sym typeface="+mn-ea"/>
              </a:rPr>
              <a:t>将</a:t>
            </a:r>
            <a:r>
              <a:rPr lang="en-US" altLang="zh-CN" sz="1200" dirty="0">
                <a:latin typeface="+mn-ea"/>
                <a:sym typeface="+mn-ea"/>
              </a:rPr>
              <a:t>IP</a:t>
            </a:r>
            <a:r>
              <a:rPr lang="zh-CN" altLang="en-US" sz="1200" dirty="0">
                <a:latin typeface="+mn-ea"/>
                <a:sym typeface="+mn-ea"/>
              </a:rPr>
              <a:t>地址映射到主机名</a:t>
            </a: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39</a:t>
            </a:fld>
            <a:endParaRPr kumimoji="1" lang="zh-CN" altLang="en-US"/>
          </a:p>
        </p:txBody>
      </p:sp>
    </p:spTree>
    <p:extLst>
      <p:ext uri="{BB962C8B-B14F-4D97-AF65-F5344CB8AC3E}">
        <p14:creationId xmlns:p14="http://schemas.microsoft.com/office/powerpoint/2010/main" val="3556449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40</a:t>
            </a:fld>
            <a:endParaRPr kumimoji="1" lang="zh-CN" altLang="en-US"/>
          </a:p>
        </p:txBody>
      </p:sp>
    </p:spTree>
    <p:extLst>
      <p:ext uri="{BB962C8B-B14F-4D97-AF65-F5344CB8AC3E}">
        <p14:creationId xmlns:p14="http://schemas.microsoft.com/office/powerpoint/2010/main" val="914378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a:t>
            </a:fld>
            <a:endParaRPr kumimoji="1" lang="zh-CN" altLang="en-US"/>
          </a:p>
        </p:txBody>
      </p:sp>
    </p:spTree>
    <p:extLst>
      <p:ext uri="{BB962C8B-B14F-4D97-AF65-F5344CB8AC3E}">
        <p14:creationId xmlns:p14="http://schemas.microsoft.com/office/powerpoint/2010/main" val="2669212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了解</a:t>
            </a:r>
            <a:r>
              <a:rPr kumimoji="1" lang="en-US" altLang="zh-CN" dirty="0" err="1"/>
              <a:t>nslookup</a:t>
            </a:r>
            <a:r>
              <a:rPr kumimoji="1" lang="en-US" altLang="zh-CN" dirty="0"/>
              <a:t>:</a:t>
            </a:r>
          </a:p>
          <a:p>
            <a:pPr marL="0" marR="0" lvl="0" indent="0" algn="l" defTabSz="457200" rtl="0" eaLnBrk="1" latinLnBrk="0" hangingPunct="1">
              <a:spcBef>
                <a:spcPts val="0"/>
              </a:spcBef>
              <a:spcAft>
                <a:spcPts val="0"/>
              </a:spcAft>
              <a:buClrTx/>
              <a:buSzTx/>
              <a:buFontTx/>
              <a:buNone/>
              <a:defRPr/>
            </a:pPr>
            <a:r>
              <a:rPr lang="zh-CN" altLang="en-US" sz="1200" dirty="0">
                <a:latin typeface="微软雅黑" pitchFamily="34" charset="-122"/>
                <a:ea typeface="微软雅黑" pitchFamily="34" charset="-122"/>
              </a:rPr>
              <a:t>Nslookup 是一个用来查询Internet域名服务器基础结构的信息的程序。</a:t>
            </a:r>
            <a:endParaRPr lang="en-US" altLang="zh-CN" sz="1200" dirty="0">
              <a:latin typeface="微软雅黑" pitchFamily="34" charset="-122"/>
              <a:ea typeface="微软雅黑" pitchFamily="34" charset="-122"/>
            </a:endParaRPr>
          </a:p>
          <a:p>
            <a:pPr lvl="0"/>
            <a:r>
              <a:rPr lang="zh-CN" altLang="en-US" sz="1200" dirty="0">
                <a:latin typeface="微软雅黑" pitchFamily="34" charset="-122"/>
                <a:ea typeface="微软雅黑" pitchFamily="34" charset="-122"/>
              </a:rPr>
              <a:t>Nslookup有两种模式：交互式和非交互式。</a:t>
            </a:r>
          </a:p>
          <a:p>
            <a:pPr lvl="0"/>
            <a:r>
              <a:rPr lang="zh-CN" altLang="en-US" sz="1200" dirty="0">
                <a:latin typeface="微软雅黑" pitchFamily="34" charset="-122"/>
                <a:ea typeface="微软雅黑" pitchFamily="34" charset="-122"/>
              </a:rPr>
              <a:t>交互模式容许用户查询域名服务器，获取各种关于主机和域名的信息或输出一个域内的主机列表。</a:t>
            </a:r>
          </a:p>
          <a:p>
            <a:pPr lvl="0"/>
            <a:r>
              <a:rPr lang="zh-CN" altLang="en-US" sz="1200" dirty="0">
                <a:latin typeface="微软雅黑" pitchFamily="34" charset="-122"/>
                <a:ea typeface="微软雅黑" pitchFamily="34" charset="-122"/>
              </a:rPr>
              <a:t>非交互模式用于只输出一个主机或域名的名字和要求的信息。</a:t>
            </a:r>
            <a:endParaRPr lang="en-US" altLang="zh-CN" sz="1200" dirty="0">
              <a:latin typeface="微软雅黑" pitchFamily="34" charset="-122"/>
              <a:ea typeface="微软雅黑" pitchFamily="34" charset="-122"/>
            </a:endParaRPr>
          </a:p>
          <a:p>
            <a:pPr lvl="0"/>
            <a:r>
              <a:rPr lang="zh-CN" altLang="en-US" sz="1200" dirty="0">
                <a:latin typeface="微软雅黑" pitchFamily="34" charset="-122"/>
                <a:ea typeface="微软雅黑" pitchFamily="34" charset="-122"/>
              </a:rPr>
              <a:t>使用前提：</a:t>
            </a:r>
          </a:p>
          <a:p>
            <a:pPr lvl="0"/>
            <a:r>
              <a:rPr lang="zh-CN" altLang="en-US" sz="1200" dirty="0">
                <a:latin typeface="微软雅黑" pitchFamily="34" charset="-122"/>
                <a:ea typeface="微软雅黑" pitchFamily="34" charset="-122"/>
              </a:rPr>
              <a:t>Nslookup 必须要安装了TCP/IP 协议的网络环境之后才能使用。</a:t>
            </a:r>
          </a:p>
          <a:p>
            <a:pPr marL="0" marR="0" lvl="0" indent="0" algn="l" defTabSz="457200" rtl="0" eaLnBrk="1" latinLnBrk="0" hangingPunct="1">
              <a:spcBef>
                <a:spcPts val="0"/>
              </a:spcBef>
              <a:spcAft>
                <a:spcPts val="0"/>
              </a:spcAft>
              <a:buClrTx/>
              <a:buSzTx/>
              <a:buFontTx/>
              <a:buNone/>
              <a:defRPr/>
            </a:pPr>
            <a:endParaRPr lang="zh-CN" altLang="en-US" sz="1200" dirty="0">
              <a:latin typeface="微软雅黑" pitchFamily="34" charset="-122"/>
              <a:ea typeface="微软雅黑" pitchFamily="34" charset="-122"/>
            </a:endParaRP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41</a:t>
            </a:fld>
            <a:endParaRPr kumimoji="1" lang="zh-CN" altLang="en-US"/>
          </a:p>
        </p:txBody>
      </p:sp>
    </p:spTree>
    <p:extLst>
      <p:ext uri="{BB962C8B-B14F-4D97-AF65-F5344CB8AC3E}">
        <p14:creationId xmlns:p14="http://schemas.microsoft.com/office/powerpoint/2010/main" val="1288716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dig</a:t>
            </a:r>
            <a:r>
              <a:rPr lang="zh-CN" altLang="en-US" sz="1200" b="0" i="0" kern="1200" dirty="0">
                <a:solidFill>
                  <a:schemeClr val="tx1"/>
                </a:solidFill>
                <a:effectLst/>
                <a:latin typeface="+mn-lt"/>
                <a:ea typeface="+mn-ea"/>
                <a:cs typeface="+mn-cs"/>
              </a:rPr>
              <a:t>（域信息搜索器）命令是一个</a:t>
            </a:r>
            <a:r>
              <a:rPr lang="zh-CN" altLang="en-US" dirty="0">
                <a:latin typeface="Arial" pitchFamily="34" charset="0"/>
                <a:ea typeface="+mn-ea"/>
              </a:rPr>
              <a:t>在类Unix命令行模式下</a:t>
            </a:r>
            <a:r>
              <a:rPr lang="zh-CN" altLang="en-US" sz="1200" b="0" i="0" kern="1200" dirty="0">
                <a:solidFill>
                  <a:schemeClr val="tx1"/>
                </a:solidFill>
                <a:effectLst/>
                <a:latin typeface="+mn-lt"/>
                <a:ea typeface="+mn-ea"/>
                <a:cs typeface="+mn-cs"/>
              </a:rPr>
              <a:t>用于询问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域名服务器的灵活的工具。它执行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搜索，显示从受请求的域名服务器返回的答复。多数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管理员利用 </a:t>
            </a:r>
            <a:r>
              <a:rPr lang="en-US" altLang="zh-CN" sz="1200" b="0" i="0" kern="1200" dirty="0">
                <a:solidFill>
                  <a:schemeClr val="tx1"/>
                </a:solidFill>
                <a:effectLst/>
                <a:latin typeface="+mn-lt"/>
                <a:ea typeface="+mn-ea"/>
                <a:cs typeface="+mn-cs"/>
              </a:rPr>
              <a:t>dig </a:t>
            </a:r>
            <a:r>
              <a:rPr lang="zh-CN" altLang="en-US" sz="1200" b="0" i="0" kern="1200" dirty="0">
                <a:solidFill>
                  <a:schemeClr val="tx1"/>
                </a:solidFill>
                <a:effectLst/>
                <a:latin typeface="+mn-lt"/>
                <a:ea typeface="+mn-ea"/>
                <a:cs typeface="+mn-cs"/>
              </a:rPr>
              <a:t>作为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问题的故障诊断，因为它灵活性好、易用、输出清晰。虽然通常情况下 </a:t>
            </a:r>
            <a:r>
              <a:rPr lang="en-US" altLang="zh-CN" sz="1200" b="0" i="0" kern="1200" dirty="0">
                <a:solidFill>
                  <a:schemeClr val="tx1"/>
                </a:solidFill>
                <a:effectLst/>
                <a:latin typeface="+mn-lt"/>
                <a:ea typeface="+mn-ea"/>
                <a:cs typeface="+mn-cs"/>
              </a:rPr>
              <a:t>dig </a:t>
            </a:r>
            <a:r>
              <a:rPr lang="zh-CN" altLang="en-US" sz="1200" b="0" i="0" kern="1200" dirty="0">
                <a:solidFill>
                  <a:schemeClr val="tx1"/>
                </a:solidFill>
                <a:effectLst/>
                <a:latin typeface="+mn-lt"/>
                <a:ea typeface="+mn-ea"/>
                <a:cs typeface="+mn-cs"/>
              </a:rPr>
              <a:t>使用命令行参数，但它也可以按批处理模式从文件读取搜索请求。</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42</a:t>
            </a:fld>
            <a:endParaRPr kumimoji="1" lang="zh-CN" altLang="en-US"/>
          </a:p>
        </p:txBody>
      </p:sp>
    </p:spTree>
    <p:extLst>
      <p:ext uri="{BB962C8B-B14F-4D97-AF65-F5344CB8AC3E}">
        <p14:creationId xmlns:p14="http://schemas.microsoft.com/office/powerpoint/2010/main" val="1336088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http://www.networksolutions.com/whois/index.jsp</a:t>
            </a: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43</a:t>
            </a:fld>
            <a:endParaRPr kumimoji="1" lang="zh-CN" altLang="en-US"/>
          </a:p>
        </p:txBody>
      </p:sp>
    </p:spTree>
    <p:extLst>
      <p:ext uri="{BB962C8B-B14F-4D97-AF65-F5344CB8AC3E}">
        <p14:creationId xmlns:p14="http://schemas.microsoft.com/office/powerpoint/2010/main" val="3690175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http://itools.com/tool/arin-whois-domain-search</a:t>
            </a: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44</a:t>
            </a:fld>
            <a:endParaRPr kumimoji="1" lang="zh-CN" altLang="en-US"/>
          </a:p>
        </p:txBody>
      </p:sp>
    </p:spTree>
    <p:extLst>
      <p:ext uri="{BB962C8B-B14F-4D97-AF65-F5344CB8AC3E}">
        <p14:creationId xmlns:p14="http://schemas.microsoft.com/office/powerpoint/2010/main" val="3421452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hlinkClick r:id="rId3"/>
              </a:rPr>
              <a:t>Netcraft</a:t>
            </a:r>
            <a:r>
              <a:rPr lang="zh-CN" altLang="en-US" sz="1200" b="0" i="0" kern="1200" dirty="0">
                <a:solidFill>
                  <a:schemeClr val="tx1"/>
                </a:solidFill>
                <a:effectLst/>
                <a:latin typeface="+mn-lt"/>
                <a:ea typeface="+mn-ea"/>
                <a:cs typeface="+mn-cs"/>
              </a:rPr>
              <a:t>公司于</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年底在英国成立，多年来一直致力于互联网市场以及在线安全方面的咨询服务，其中在国际上最具影响力的当属其针对网站服务器，域名解析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主机提供商，以及</a:t>
            </a:r>
            <a:r>
              <a:rPr lang="en-US" altLang="zh-CN" sz="1200" b="0" i="0" kern="1200" dirty="0">
                <a:solidFill>
                  <a:schemeClr val="tx1"/>
                </a:solidFill>
                <a:effectLst/>
                <a:latin typeface="+mn-lt"/>
                <a:ea typeface="+mn-ea"/>
                <a:cs typeface="+mn-cs"/>
              </a:rPr>
              <a:t>SSL</a:t>
            </a:r>
            <a:r>
              <a:rPr lang="zh-CN" altLang="en-US" sz="1200" b="0" i="0" kern="1200" dirty="0">
                <a:solidFill>
                  <a:schemeClr val="tx1"/>
                </a:solidFill>
                <a:effectLst/>
                <a:latin typeface="+mn-lt"/>
                <a:ea typeface="+mn-ea"/>
                <a:cs typeface="+mn-cs"/>
              </a:rPr>
              <a:t>市场所做的客观严谨的分析研究。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来自百度百科。当然这个不是今天要介绍的，今天要介绍的是</a:t>
            </a:r>
            <a:r>
              <a:rPr lang="en-US" altLang="zh-CN" sz="1200" b="0" i="0" kern="1200" dirty="0" err="1">
                <a:solidFill>
                  <a:schemeClr val="tx1"/>
                </a:solidFill>
                <a:effectLst/>
                <a:latin typeface="+mn-lt"/>
                <a:ea typeface="+mn-ea"/>
                <a:cs typeface="+mn-cs"/>
              </a:rPr>
              <a:t>Netcraft</a:t>
            </a:r>
            <a:r>
              <a:rPr lang="zh-CN" altLang="en-US" sz="1200" b="0" i="0" kern="1200" dirty="0">
                <a:solidFill>
                  <a:schemeClr val="tx1"/>
                </a:solidFill>
                <a:effectLst/>
                <a:latin typeface="+mn-lt"/>
                <a:ea typeface="+mn-ea"/>
                <a:cs typeface="+mn-cs"/>
              </a:rPr>
              <a:t>下面的一些功能。这些功能为我们查询指定域名的网站的一些信息，于了解一个</a:t>
            </a:r>
            <a:r>
              <a:rPr lang="zh-CN" altLang="en-US" sz="1200" b="0" i="0" u="none" strike="noStrike" kern="1200" dirty="0">
                <a:solidFill>
                  <a:schemeClr val="tx1"/>
                </a:solidFill>
                <a:effectLst/>
                <a:latin typeface="+mn-lt"/>
                <a:ea typeface="+mn-ea"/>
                <a:cs typeface="+mn-cs"/>
                <a:hlinkClick r:id="rId4"/>
              </a:rPr>
              <a:t>网站的信息</a:t>
            </a:r>
            <a:r>
              <a:rPr lang="zh-CN" altLang="en-US" sz="1200" b="0" i="0" kern="1200" dirty="0">
                <a:solidFill>
                  <a:schemeClr val="tx1"/>
                </a:solidFill>
                <a:effectLst/>
                <a:latin typeface="+mn-lt"/>
                <a:ea typeface="+mn-ea"/>
                <a:cs typeface="+mn-cs"/>
              </a:rPr>
              <a:t>还是非常有帮助的。比如：</a:t>
            </a:r>
            <a:r>
              <a:rPr lang="en-US" altLang="zh-CN" sz="1200" b="0" i="0" kern="1200" dirty="0">
                <a:solidFill>
                  <a:schemeClr val="tx1"/>
                </a:solidFill>
                <a:effectLst/>
                <a:latin typeface="+mn-lt"/>
                <a:ea typeface="+mn-ea"/>
                <a:cs typeface="+mn-cs"/>
              </a:rPr>
              <a:t>OS</a:t>
            </a:r>
            <a:r>
              <a:rPr lang="zh-CN" altLang="en-US" sz="1200" b="0" i="0" kern="1200" dirty="0">
                <a:solidFill>
                  <a:schemeClr val="tx1"/>
                </a:solidFill>
                <a:effectLst/>
                <a:latin typeface="+mn-lt"/>
                <a:ea typeface="+mn-ea"/>
                <a:cs typeface="+mn-cs"/>
              </a:rPr>
              <a:t>及历史变更，网站使用技术，安全信息，</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a:t>
            </a:r>
            <a:r>
              <a:rPr lang="en-US" altLang="zh-CN" sz="1200" b="0" i="0" kern="1200" dirty="0">
                <a:solidFill>
                  <a:schemeClr val="tx1"/>
                </a:solidFill>
                <a:effectLst/>
                <a:latin typeface="+mn-lt"/>
                <a:ea typeface="+mn-ea"/>
                <a:cs typeface="+mn-cs"/>
              </a:rPr>
              <a:t>DNS</a:t>
            </a:r>
            <a:r>
              <a:rPr lang="zh-CN" altLang="en-US" sz="1200" b="0" i="0" kern="1200" dirty="0">
                <a:solidFill>
                  <a:schemeClr val="tx1"/>
                </a:solidFill>
                <a:effectLst/>
                <a:latin typeface="+mn-lt"/>
                <a:ea typeface="+mn-ea"/>
                <a:cs typeface="+mn-cs"/>
              </a:rPr>
              <a:t>等一系列信息。当然，如果你愿意，还可以监控这个网站的</a:t>
            </a:r>
            <a:r>
              <a:rPr lang="en-US" altLang="zh-CN" sz="1200" b="0" i="0" kern="1200" dirty="0">
                <a:solidFill>
                  <a:schemeClr val="tx1"/>
                </a:solidFill>
                <a:effectLst/>
                <a:latin typeface="+mn-lt"/>
                <a:ea typeface="+mn-ea"/>
                <a:cs typeface="+mn-cs"/>
              </a:rPr>
              <a:t>performance</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　　查询网站的一些基本信息的使用的方式也非常的简单。进入</a:t>
            </a:r>
            <a:r>
              <a:rPr lang="en-US" altLang="zh-CN" sz="1200" b="0" i="0" kern="1200" dirty="0" err="1">
                <a:solidFill>
                  <a:schemeClr val="tx1"/>
                </a:solidFill>
                <a:effectLst/>
                <a:latin typeface="+mn-lt"/>
                <a:ea typeface="+mn-ea"/>
                <a:cs typeface="+mn-cs"/>
              </a:rPr>
              <a:t>Netcraft</a:t>
            </a:r>
            <a:r>
              <a:rPr lang="zh-CN" altLang="en-US" sz="1200" b="0" i="0" kern="1200" dirty="0">
                <a:solidFill>
                  <a:schemeClr val="tx1"/>
                </a:solidFill>
                <a:effectLst/>
                <a:latin typeface="+mn-lt"/>
                <a:ea typeface="+mn-ea"/>
                <a:cs typeface="+mn-cs"/>
              </a:rPr>
              <a:t>官网，找到</a:t>
            </a:r>
            <a:r>
              <a:rPr lang="en-US" altLang="zh-CN" sz="1200" b="0" i="0" u="none" strike="noStrike" kern="1200" dirty="0">
                <a:solidFill>
                  <a:schemeClr val="tx1"/>
                </a:solidFill>
                <a:effectLst/>
                <a:latin typeface="+mn-lt"/>
                <a:ea typeface="+mn-ea"/>
                <a:cs typeface="+mn-cs"/>
                <a:hlinkClick r:id="rId5"/>
              </a:rPr>
              <a:t>What's that site running?</a:t>
            </a:r>
            <a:r>
              <a:rPr lang="zh-CN" altLang="en-US" sz="1200" b="0" i="0" kern="1200" dirty="0">
                <a:solidFill>
                  <a:schemeClr val="tx1"/>
                </a:solidFill>
                <a:effectLst/>
                <a:latin typeface="+mn-lt"/>
                <a:ea typeface="+mn-ea"/>
                <a:cs typeface="+mn-cs"/>
              </a:rPr>
              <a:t>在搜索框中输入你需要查找的域名，网站将返回所有关于该域名下的域名信息列表（含服务器信息），如果想了解指定域名下的详细信息，只需要在</a:t>
            </a:r>
            <a:r>
              <a:rPr lang="en-US" altLang="zh-CN" sz="1200" b="0" i="0" kern="1200" dirty="0">
                <a:solidFill>
                  <a:schemeClr val="tx1"/>
                </a:solidFill>
                <a:effectLst/>
                <a:latin typeface="+mn-lt"/>
                <a:ea typeface="+mn-ea"/>
                <a:cs typeface="+mn-cs"/>
              </a:rPr>
              <a:t>Site Report</a:t>
            </a:r>
            <a:r>
              <a:rPr lang="zh-CN" altLang="en-US" sz="1200" b="0" i="0" kern="1200" dirty="0">
                <a:solidFill>
                  <a:schemeClr val="tx1"/>
                </a:solidFill>
                <a:effectLst/>
                <a:latin typeface="+mn-lt"/>
                <a:ea typeface="+mn-ea"/>
                <a:cs typeface="+mn-cs"/>
              </a:rPr>
              <a:t>那栏点击即可了解非常详细的信息。</a:t>
            </a:r>
          </a:p>
          <a:p>
            <a:r>
              <a:rPr lang="en-US" altLang="zh-CN" sz="1200" b="0" i="0" u="none" strike="noStrike" kern="1200" dirty="0">
                <a:solidFill>
                  <a:schemeClr val="tx1"/>
                </a:solidFill>
                <a:effectLst/>
                <a:latin typeface="+mn-lt"/>
                <a:ea typeface="+mn-ea"/>
                <a:cs typeface="+mn-cs"/>
                <a:hlinkClick r:id="rId5"/>
              </a:rPr>
              <a:t>http://uptime.netcraft.com/up/graph</a:t>
            </a: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45</a:t>
            </a:fld>
            <a:endParaRPr kumimoji="1" lang="zh-CN" altLang="en-US"/>
          </a:p>
        </p:txBody>
      </p:sp>
    </p:spTree>
    <p:extLst>
      <p:ext uri="{BB962C8B-B14F-4D97-AF65-F5344CB8AC3E}">
        <p14:creationId xmlns:p14="http://schemas.microsoft.com/office/powerpoint/2010/main" val="3524883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社会工程学（</a:t>
            </a:r>
            <a:r>
              <a:rPr lang="en-US" altLang="zh-CN" dirty="0"/>
              <a:t>Social Engineering</a:t>
            </a:r>
            <a:r>
              <a:rPr lang="zh-CN" altLang="en-US" dirty="0"/>
              <a:t>）：</a:t>
            </a:r>
            <a:endParaRPr lang="en-US" altLang="zh-CN" dirty="0"/>
          </a:p>
          <a:p>
            <a:r>
              <a:rPr lang="zh-CN" altLang="en-US" dirty="0"/>
              <a:t>一种通过对受害者心理弱点、本能反应、好奇心、信任、贪婪等心理陷阱进行诸如欺骗、伤害等危害手段取得自身利益的手法，已成迅速上升甚至滥用的趋势。那么，什么算是社会工程学呢？</a:t>
            </a:r>
          </a:p>
          <a:p>
            <a:r>
              <a:rPr lang="zh-CN" altLang="en-US" dirty="0"/>
              <a:t>它并不能等同于一般的欺骗手法，社会工程学尤其复杂，即使自认为最警惕最小心的人，一样会被高明的社会工程学手段损害利益。</a:t>
            </a:r>
          </a:p>
          <a:p>
            <a:r>
              <a:rPr lang="zh-CN" altLang="en-US" dirty="0"/>
              <a:t>社会工程学陷阱就是通常以交谈、欺骗、假冒或口语等方式，从合法用户中套取用户系统的秘密。</a:t>
            </a:r>
          </a:p>
          <a:p>
            <a:r>
              <a:rPr lang="zh-CN" altLang="en-US" dirty="0"/>
              <a:t>社会工程学是一种与普通的欺骗和诈骗不同层次的手法。</a:t>
            </a: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46</a:t>
            </a:fld>
            <a:endParaRPr kumimoji="1" lang="zh-CN" altLang="en-US"/>
          </a:p>
        </p:txBody>
      </p:sp>
    </p:spTree>
    <p:extLst>
      <p:ext uri="{BB962C8B-B14F-4D97-AF65-F5344CB8AC3E}">
        <p14:creationId xmlns:p14="http://schemas.microsoft.com/office/powerpoint/2010/main" val="9474941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47</a:t>
            </a:fld>
            <a:endParaRPr kumimoji="1" lang="zh-CN" altLang="en-US"/>
          </a:p>
        </p:txBody>
      </p:sp>
    </p:spTree>
    <p:extLst>
      <p:ext uri="{BB962C8B-B14F-4D97-AF65-F5344CB8AC3E}">
        <p14:creationId xmlns:p14="http://schemas.microsoft.com/office/powerpoint/2010/main" val="488212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48</a:t>
            </a:fld>
            <a:endParaRPr kumimoji="1" lang="zh-CN" altLang="en-US"/>
          </a:p>
        </p:txBody>
      </p:sp>
    </p:spTree>
    <p:extLst>
      <p:ext uri="{BB962C8B-B14F-4D97-AF65-F5344CB8AC3E}">
        <p14:creationId xmlns:p14="http://schemas.microsoft.com/office/powerpoint/2010/main" val="3650017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SNS</a:t>
            </a:r>
            <a:r>
              <a:rPr lang="zh-CN" altLang="en-US" sz="1200" b="0" i="0" kern="1200" dirty="0">
                <a:solidFill>
                  <a:schemeClr val="tx1"/>
                </a:solidFill>
                <a:effectLst/>
                <a:latin typeface="+mn-lt"/>
                <a:ea typeface="+mn-ea"/>
                <a:cs typeface="+mn-cs"/>
              </a:rPr>
              <a:t>：专指在帮助人们建立社会性网络的互联网应用服务。也指社会现有已成熟普及的</a:t>
            </a:r>
            <a:r>
              <a:rPr lang="zh-CN" altLang="en-US" sz="1200" b="0" i="0" u="none" strike="noStrike" kern="1200" dirty="0">
                <a:solidFill>
                  <a:schemeClr val="tx1"/>
                </a:solidFill>
                <a:effectLst/>
                <a:latin typeface="+mn-lt"/>
                <a:ea typeface="+mn-ea"/>
                <a:cs typeface="+mn-cs"/>
                <a:hlinkClick r:id="rId3"/>
              </a:rPr>
              <a:t>信息载体</a:t>
            </a:r>
            <a:r>
              <a:rPr lang="zh-CN" altLang="en-US" sz="1200" b="0" i="0" kern="1200" dirty="0">
                <a:solidFill>
                  <a:schemeClr val="tx1"/>
                </a:solidFill>
                <a:effectLst/>
                <a:latin typeface="+mn-lt"/>
                <a:ea typeface="+mn-ea"/>
                <a:cs typeface="+mn-cs"/>
              </a:rPr>
              <a:t>，如短信</a:t>
            </a:r>
            <a:r>
              <a:rPr lang="en-US" altLang="zh-CN" sz="1200" b="0" i="0" kern="1200" dirty="0">
                <a:solidFill>
                  <a:schemeClr val="tx1"/>
                </a:solidFill>
                <a:effectLst/>
                <a:latin typeface="+mn-lt"/>
                <a:ea typeface="+mn-ea"/>
                <a:cs typeface="+mn-cs"/>
              </a:rPr>
              <a:t>SMS</a:t>
            </a:r>
            <a:r>
              <a:rPr lang="zh-CN" altLang="en-US" sz="1200" b="0" i="0" kern="1200" dirty="0">
                <a:solidFill>
                  <a:schemeClr val="tx1"/>
                </a:solidFill>
                <a:effectLst/>
                <a:latin typeface="+mn-lt"/>
                <a:ea typeface="+mn-ea"/>
                <a:cs typeface="+mn-cs"/>
              </a:rPr>
              <a:t>服务。</a:t>
            </a:r>
            <a:r>
              <a:rPr lang="en-US" altLang="zh-CN" sz="1200" b="0" i="0" kern="1200" dirty="0">
                <a:solidFill>
                  <a:schemeClr val="tx1"/>
                </a:solidFill>
                <a:effectLst/>
                <a:latin typeface="+mn-lt"/>
                <a:ea typeface="+mn-ea"/>
                <a:cs typeface="+mn-cs"/>
              </a:rPr>
              <a:t>SNS</a:t>
            </a:r>
            <a:r>
              <a:rPr lang="zh-CN" altLang="en-US" sz="1200" b="0" i="0" kern="1200" dirty="0">
                <a:solidFill>
                  <a:schemeClr val="tx1"/>
                </a:solidFill>
                <a:effectLst/>
                <a:latin typeface="+mn-lt"/>
                <a:ea typeface="+mn-ea"/>
                <a:cs typeface="+mn-cs"/>
              </a:rPr>
              <a:t>的另一种常用解释：全称</a:t>
            </a:r>
            <a:r>
              <a:rPr lang="en-US" altLang="zh-CN" sz="1200" b="0" i="0" kern="1200" dirty="0">
                <a:solidFill>
                  <a:schemeClr val="tx1"/>
                </a:solidFill>
                <a:effectLst/>
                <a:latin typeface="+mn-lt"/>
                <a:ea typeface="+mn-ea"/>
                <a:cs typeface="+mn-cs"/>
              </a:rPr>
              <a:t>Social Network Site</a:t>
            </a:r>
            <a:r>
              <a:rPr lang="zh-CN" altLang="en-US" sz="1200" b="0" i="0" kern="1200" dirty="0">
                <a:solidFill>
                  <a:schemeClr val="tx1"/>
                </a:solidFill>
                <a:effectLst/>
                <a:latin typeface="+mn-lt"/>
                <a:ea typeface="+mn-ea"/>
                <a:cs typeface="+mn-cs"/>
              </a:rPr>
              <a:t>，即“</a:t>
            </a:r>
            <a:r>
              <a:rPr lang="zh-CN" altLang="en-US" sz="1200" b="0" i="0" u="none" strike="noStrike" kern="1200" dirty="0">
                <a:solidFill>
                  <a:schemeClr val="tx1"/>
                </a:solidFill>
                <a:effectLst/>
                <a:latin typeface="+mn-lt"/>
                <a:ea typeface="+mn-ea"/>
                <a:cs typeface="+mn-cs"/>
                <a:hlinkClick r:id="rId4"/>
              </a:rPr>
              <a:t>社交网站</a:t>
            </a:r>
            <a:r>
              <a:rPr lang="zh-CN" altLang="en-US" sz="1200" b="0" i="0" kern="1200" dirty="0">
                <a:solidFill>
                  <a:schemeClr val="tx1"/>
                </a:solidFill>
                <a:effectLst/>
                <a:latin typeface="+mn-lt"/>
                <a:ea typeface="+mn-ea"/>
                <a:cs typeface="+mn-cs"/>
              </a:rPr>
              <a:t>”或“</a:t>
            </a:r>
            <a:r>
              <a:rPr lang="zh-CN" altLang="en-US" sz="1200" b="0" i="0" u="none" strike="noStrike" kern="1200" dirty="0">
                <a:solidFill>
                  <a:schemeClr val="tx1"/>
                </a:solidFill>
                <a:effectLst/>
                <a:latin typeface="+mn-lt"/>
                <a:ea typeface="+mn-ea"/>
                <a:cs typeface="+mn-cs"/>
                <a:hlinkClick r:id="rId5"/>
              </a:rPr>
              <a:t>社交网</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六度分割理论：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你和任何一个陌生人之间所</a:t>
            </a:r>
            <a:r>
              <a:rPr lang="zh-CN" altLang="en-US" sz="1200" b="0" i="0" u="none" strike="noStrike" kern="1200" dirty="0">
                <a:solidFill>
                  <a:schemeClr val="tx1"/>
                </a:solidFill>
                <a:effectLst/>
                <a:latin typeface="+mn-lt"/>
                <a:ea typeface="+mn-ea"/>
                <a:cs typeface="+mn-cs"/>
                <a:hlinkClick r:id="rId6"/>
              </a:rPr>
              <a:t>间隔</a:t>
            </a:r>
            <a:r>
              <a:rPr lang="zh-CN" altLang="en-US" sz="1200" b="0" i="0" kern="1200" dirty="0">
                <a:solidFill>
                  <a:schemeClr val="tx1"/>
                </a:solidFill>
                <a:effectLst/>
                <a:latin typeface="+mn-lt"/>
                <a:ea typeface="+mn-ea"/>
                <a:cs typeface="+mn-cs"/>
              </a:rPr>
              <a:t>的人不会超过六个，也就是说，最多通过五个中间人你就能够认识任何一个陌生人。</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年代，美国心理学家米尔格兰姆设计了一个连锁信件实验。米尔格兰姆把信随机发送给住在美国各城市的一部分居民，信中写有一个波士顿股票经纪人的名字，并要求每名收信人把这封信寄给自己认为是比较接近这名股票经纪人的朋友。这位朋友收到信后，再把信寄给他认为更接近这名股票经纪人的朋友。最终，大部分信件都寄到了这名股票经纪人手中，每封信平均经手</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次到达。</a:t>
            </a:r>
          </a:p>
          <a:p>
            <a:r>
              <a:rPr lang="zh-CN" altLang="en-US" sz="1200" b="0" i="0" kern="1200" dirty="0">
                <a:solidFill>
                  <a:schemeClr val="tx1"/>
                </a:solidFill>
                <a:effectLst/>
                <a:latin typeface="+mn-lt"/>
                <a:ea typeface="+mn-ea"/>
                <a:cs typeface="+mn-cs"/>
              </a:rPr>
              <a:t>于是，米尔格兰姆提出六度分割理论，认为世界上任意两个人之间建立联系，最多只需要</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个人。</a:t>
            </a:r>
          </a:p>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49</a:t>
            </a:fld>
            <a:endParaRPr kumimoji="1" lang="zh-CN" altLang="en-US"/>
          </a:p>
        </p:txBody>
      </p:sp>
    </p:spTree>
    <p:extLst>
      <p:ext uri="{BB962C8B-B14F-4D97-AF65-F5344CB8AC3E}">
        <p14:creationId xmlns:p14="http://schemas.microsoft.com/office/powerpoint/2010/main" val="249428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50</a:t>
            </a:fld>
            <a:endParaRPr kumimoji="1" lang="zh-CN" altLang="en-US"/>
          </a:p>
        </p:txBody>
      </p:sp>
    </p:spTree>
    <p:extLst>
      <p:ext uri="{BB962C8B-B14F-4D97-AF65-F5344CB8AC3E}">
        <p14:creationId xmlns:p14="http://schemas.microsoft.com/office/powerpoint/2010/main" val="4193973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latinLnBrk="0" hangingPunct="1">
              <a:spcBef>
                <a:spcPts val="0"/>
              </a:spcBef>
              <a:spcAft>
                <a:spcPts val="0"/>
              </a:spcAft>
              <a:buClrTx/>
              <a:buSzTx/>
              <a:buFontTx/>
              <a:buNone/>
              <a:defRPr/>
            </a:pPr>
            <a:r>
              <a:rPr lang="zh-CN" altLang="en-US" b="0" dirty="0">
                <a:latin typeface="微软雅黑" pitchFamily="34" charset="-122"/>
                <a:ea typeface="微软雅黑" pitchFamily="34" charset="-122"/>
              </a:rPr>
              <a:t>了解安全架构</a:t>
            </a:r>
            <a:r>
              <a:rPr lang="zh-CN" altLang="en-US" b="0" dirty="0">
                <a:latin typeface="+mn-lt"/>
                <a:ea typeface="+mn-ea"/>
              </a:rPr>
              <a:t>：</a:t>
            </a:r>
            <a:r>
              <a:rPr lang="zh-CN" altLang="zh-CN" sz="1200" b="0" strike="noStrike" noProof="1">
                <a:solidFill>
                  <a:schemeClr val="accent4"/>
                </a:solidFill>
                <a:uFillTx/>
                <a:latin typeface="+中文正文" charset="0"/>
                <a:ea typeface="+mn-ea"/>
                <a:cs typeface="+mn-ea"/>
              </a:rPr>
              <a:t>信息收集使攻击者能够了解组织完整的安全架构</a:t>
            </a:r>
            <a:endParaRPr lang="en-US" altLang="zh-CN" sz="1200" b="0" strike="noStrike" noProof="1">
              <a:solidFill>
                <a:schemeClr val="accent4"/>
              </a:solidFill>
              <a:uFillTx/>
              <a:latin typeface="+中文正文" charset="0"/>
              <a:ea typeface="+mn-ea"/>
              <a:cs typeface="+mn-ea"/>
            </a:endParaRPr>
          </a:p>
          <a:p>
            <a:pPr marL="0" marR="0" lvl="0" indent="0" algn="l" defTabSz="457200" rtl="0" eaLnBrk="1" latinLnBrk="0" hangingPunct="1">
              <a:spcBef>
                <a:spcPts val="0"/>
              </a:spcBef>
              <a:spcAft>
                <a:spcPts val="0"/>
              </a:spcAft>
              <a:buClrTx/>
              <a:buSzTx/>
              <a:buFontTx/>
              <a:buNone/>
              <a:defRPr/>
            </a:pPr>
            <a:r>
              <a:rPr lang="zh-CN" altLang="en-US" sz="1200" b="0" dirty="0">
                <a:latin typeface="微软雅黑" pitchFamily="34" charset="-122"/>
                <a:ea typeface="微软雅黑" pitchFamily="34" charset="-122"/>
              </a:rPr>
              <a:t>缩小攻击范围：</a:t>
            </a:r>
            <a:r>
              <a:rPr lang="zh-CN" altLang="zh-CN" sz="1200" b="0" strike="noStrike" noProof="1">
                <a:solidFill>
                  <a:schemeClr val="accent4"/>
                </a:solidFill>
                <a:uFillTx/>
                <a:latin typeface="+中文正文" charset="0"/>
                <a:ea typeface="+mn-ea"/>
                <a:cs typeface="+mn-ea"/>
              </a:rPr>
              <a:t>通过IP地址范围、网络、域名、远程访问点等信息，可以缩小攻击范围</a:t>
            </a:r>
            <a:endParaRPr lang="en-US" altLang="zh-CN" sz="1200" b="0" strike="noStrike" noProof="1">
              <a:solidFill>
                <a:schemeClr val="accent4"/>
              </a:solidFill>
              <a:uFillTx/>
              <a:latin typeface="+中文正文" charset="0"/>
              <a:ea typeface="+mn-ea"/>
              <a:cs typeface="+mn-ea"/>
            </a:endParaRPr>
          </a:p>
          <a:p>
            <a:pPr marL="0" marR="0" lvl="0" indent="0" algn="l" defTabSz="457200" rtl="0" eaLnBrk="1" latinLnBrk="0" hangingPunct="1">
              <a:spcBef>
                <a:spcPts val="0"/>
              </a:spcBef>
              <a:spcAft>
                <a:spcPts val="0"/>
              </a:spcAft>
              <a:buClrTx/>
              <a:buSzTx/>
              <a:buFontTx/>
              <a:buNone/>
              <a:defRPr/>
            </a:pPr>
            <a:r>
              <a:rPr lang="zh-CN" altLang="en-US" sz="1200" b="0" dirty="0">
                <a:latin typeface="微软雅黑" pitchFamily="34" charset="-122"/>
                <a:ea typeface="微软雅黑" pitchFamily="34" charset="-122"/>
              </a:rPr>
              <a:t>建立信息数据库：</a:t>
            </a:r>
            <a:r>
              <a:rPr lang="zh-CN" altLang="zh-CN" sz="1200" b="0" strike="noStrike" noProof="1">
                <a:solidFill>
                  <a:schemeClr val="accent4"/>
                </a:solidFill>
                <a:uFillTx/>
                <a:latin typeface="+中文正文" charset="0"/>
                <a:ea typeface="+mn-ea"/>
                <a:cs typeface="+mn-ea"/>
              </a:rPr>
              <a:t>攻击者能够建立他们自己的相关目标组织安全性弱点的信息数据库来采取下一步的入侵行动</a:t>
            </a:r>
            <a:endParaRPr lang="en-US" altLang="zh-CN" sz="1200" b="0" strike="noStrike" noProof="1">
              <a:solidFill>
                <a:schemeClr val="accent4"/>
              </a:solidFill>
              <a:uFillTx/>
              <a:latin typeface="+中文正文" charset="0"/>
              <a:ea typeface="+mn-ea"/>
              <a:cs typeface="+mn-ea"/>
            </a:endParaRPr>
          </a:p>
          <a:p>
            <a:pPr marL="0" marR="0" lvl="0" indent="0" algn="l" defTabSz="457200" rtl="0" eaLnBrk="1" latinLnBrk="0" hangingPunct="1">
              <a:spcBef>
                <a:spcPts val="0"/>
              </a:spcBef>
              <a:spcAft>
                <a:spcPts val="0"/>
              </a:spcAft>
              <a:buClrTx/>
              <a:buSzTx/>
              <a:buFontTx/>
              <a:buNone/>
              <a:defRPr/>
            </a:pPr>
            <a:r>
              <a:rPr lang="zh-CN" altLang="en-US" sz="1200" b="0" dirty="0">
                <a:latin typeface="微软雅黑" pitchFamily="34" charset="-122"/>
                <a:ea typeface="微软雅黑" pitchFamily="34" charset="-122"/>
              </a:rPr>
              <a:t>描绘网络拓扑：</a:t>
            </a:r>
            <a:r>
              <a:rPr lang="zh-CN" altLang="zh-CN" sz="1200" b="0" strike="noStrike" noProof="1">
                <a:solidFill>
                  <a:schemeClr val="accent4"/>
                </a:solidFill>
                <a:uFillTx/>
                <a:latin typeface="+中文正文" charset="0"/>
                <a:ea typeface="+mn-ea"/>
                <a:cs typeface="+mn-ea"/>
              </a:rPr>
              <a:t>攻击者可以描绘出目标组织的网络拓扑图，分析最容易进入的攻击路径</a:t>
            </a:r>
            <a:endParaRPr lang="en-US" altLang="zh-CN" sz="1200" b="0" strike="noStrike" noProof="1">
              <a:solidFill>
                <a:schemeClr val="accent4"/>
              </a:solidFill>
              <a:uFillTx/>
              <a:latin typeface="+中文正文" charset="0"/>
              <a:ea typeface="+mn-ea"/>
              <a:cs typeface="+mn-ea"/>
            </a:endParaRPr>
          </a:p>
          <a:p>
            <a:pPr marL="0" marR="0" lvl="0" indent="0" algn="l" defTabSz="457200" rtl="0" eaLnBrk="1" latinLnBrk="0" hangingPunct="1">
              <a:spcBef>
                <a:spcPts val="0"/>
              </a:spcBef>
              <a:spcAft>
                <a:spcPts val="0"/>
              </a:spcAft>
              <a:buClrTx/>
              <a:buSzTx/>
              <a:buFontTx/>
              <a:buNone/>
              <a:defRPr/>
            </a:pPr>
            <a:r>
              <a:rPr lang="zh-CN" altLang="en-US" b="0" dirty="0">
                <a:latin typeface="微软雅黑" pitchFamily="34" charset="-122"/>
                <a:ea typeface="微软雅黑" pitchFamily="34" charset="-122"/>
              </a:rPr>
              <a:t>信息收集对于渗透来说是非常重要的一步，收集的信息越详细对以后渗透测试的影响越大，毫不夸张的说，信息的收集决定着渗透的成功与否</a:t>
            </a:r>
          </a:p>
          <a:p>
            <a:pPr marL="0" marR="0" lvl="0" indent="0" algn="l" defTabSz="457200" rtl="0" eaLnBrk="1" latinLnBrk="0" hangingPunct="1">
              <a:spcBef>
                <a:spcPts val="0"/>
              </a:spcBef>
              <a:spcAft>
                <a:spcPts val="0"/>
              </a:spcAft>
              <a:buClrTx/>
              <a:buSzTx/>
              <a:buFontTx/>
              <a:buNone/>
              <a:defRPr/>
            </a:pPr>
            <a:endParaRPr lang="en-US" altLang="zh-CN" sz="1200" b="1" strike="noStrike" noProof="1">
              <a:solidFill>
                <a:schemeClr val="accent4"/>
              </a:solidFill>
              <a:uFillTx/>
              <a:latin typeface="+中文正文" charset="0"/>
              <a:ea typeface="+mn-ea"/>
              <a:cs typeface="+mn-ea"/>
            </a:endParaRPr>
          </a:p>
          <a:p>
            <a:pPr marL="0" marR="0" lvl="0" indent="0" algn="l" defTabSz="457200" rtl="0" eaLnBrk="1" latinLnBrk="0" hangingPunct="1">
              <a:spcBef>
                <a:spcPts val="0"/>
              </a:spcBef>
              <a:spcAft>
                <a:spcPts val="0"/>
              </a:spcAft>
              <a:buClrTx/>
              <a:buSzTx/>
              <a:buFontTx/>
              <a:buNone/>
              <a:defRPr/>
            </a:pPr>
            <a:endParaRPr kumimoji="1" lang="zh-CN" altLang="en-US" b="0"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6</a:t>
            </a:fld>
            <a:endParaRPr kumimoji="1" lang="zh-CN" altLang="en-US"/>
          </a:p>
        </p:txBody>
      </p:sp>
    </p:spTree>
    <p:extLst>
      <p:ext uri="{BB962C8B-B14F-4D97-AF65-F5344CB8AC3E}">
        <p14:creationId xmlns:p14="http://schemas.microsoft.com/office/powerpoint/2010/main" val="37607559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51</a:t>
            </a:fld>
            <a:endParaRPr kumimoji="1" lang="zh-CN" altLang="en-US"/>
          </a:p>
        </p:txBody>
      </p:sp>
    </p:spTree>
    <p:extLst>
      <p:ext uri="{BB962C8B-B14F-4D97-AF65-F5344CB8AC3E}">
        <p14:creationId xmlns:p14="http://schemas.microsoft.com/office/powerpoint/2010/main" val="1181775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52</a:t>
            </a:fld>
            <a:endParaRPr kumimoji="1" lang="zh-CN" altLang="en-US"/>
          </a:p>
        </p:txBody>
      </p:sp>
    </p:spTree>
    <p:extLst>
      <p:ext uri="{BB962C8B-B14F-4D97-AF65-F5344CB8AC3E}">
        <p14:creationId xmlns:p14="http://schemas.microsoft.com/office/powerpoint/2010/main" val="4183850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53</a:t>
            </a:fld>
            <a:endParaRPr kumimoji="1" lang="zh-CN" altLang="en-US"/>
          </a:p>
        </p:txBody>
      </p:sp>
    </p:spTree>
    <p:extLst>
      <p:ext uri="{BB962C8B-B14F-4D97-AF65-F5344CB8AC3E}">
        <p14:creationId xmlns:p14="http://schemas.microsoft.com/office/powerpoint/2010/main" val="440882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54</a:t>
            </a:fld>
            <a:endParaRPr kumimoji="1" lang="zh-CN" altLang="en-US"/>
          </a:p>
        </p:txBody>
      </p:sp>
    </p:spTree>
    <p:extLst>
      <p:ext uri="{BB962C8B-B14F-4D97-AF65-F5344CB8AC3E}">
        <p14:creationId xmlns:p14="http://schemas.microsoft.com/office/powerpoint/2010/main" val="29670058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55</a:t>
            </a:fld>
            <a:endParaRPr kumimoji="1" lang="zh-CN" altLang="en-US"/>
          </a:p>
        </p:txBody>
      </p:sp>
    </p:spTree>
    <p:extLst>
      <p:ext uri="{BB962C8B-B14F-4D97-AF65-F5344CB8AC3E}">
        <p14:creationId xmlns:p14="http://schemas.microsoft.com/office/powerpoint/2010/main" val="3228026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7</a:t>
            </a:fld>
            <a:endParaRPr kumimoji="1" lang="zh-CN" altLang="en-US"/>
          </a:p>
        </p:txBody>
      </p:sp>
    </p:spTree>
    <p:extLst>
      <p:ext uri="{BB962C8B-B14F-4D97-AF65-F5344CB8AC3E}">
        <p14:creationId xmlns:p14="http://schemas.microsoft.com/office/powerpoint/2010/main" val="2724877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l" defTabSz="0" rtl="0" eaLnBrk="1" latinLnBrk="0" hangingPunct="1">
              <a:lnSpc>
                <a:spcPct val="150000"/>
              </a:lnSpc>
              <a:spcBef>
                <a:spcPts val="0"/>
              </a:spcBef>
              <a:spcAft>
                <a:spcPts val="0"/>
              </a:spcAft>
              <a:buClrTx/>
              <a:buSzTx/>
              <a:buFont typeface="Arial" pitchFamily="34" charset="0"/>
              <a:buNone/>
              <a:defRPr/>
            </a:pPr>
            <a:r>
              <a:rPr lang="zh-CN" altLang="en-US" b="1" kern="1200" dirty="0">
                <a:latin typeface="微软雅黑" pitchFamily="34" charset="-122"/>
                <a:ea typeface="微软雅黑" pitchFamily="34" charset="-122"/>
                <a:cs typeface="+mn-cs"/>
                <a:sym typeface="Calibri" pitchFamily="34" charset="0"/>
              </a:rPr>
              <a:t>被动信息收集：</a:t>
            </a:r>
            <a:r>
              <a:rPr lang="zh-CN" altLang="en-US" kern="1200" dirty="0">
                <a:latin typeface="微软雅黑" pitchFamily="34" charset="-122"/>
                <a:ea typeface="微软雅黑" pitchFamily="34" charset="-122"/>
                <a:cs typeface="+mn-cs"/>
                <a:sym typeface="Calibri" pitchFamily="34" charset="0"/>
              </a:rPr>
              <a:t>被动信息收集也就是说不会与目标服务器做直接的交互、在不被目标系统察觉的情况下，通过搜索引擎、社交媒体等方式对目标外围的信息进行收集，例如：网站的whois信息、DNS信息、管理员以及工作人员的个人信息等等。</a:t>
            </a:r>
            <a:endParaRPr lang="zh-CN" altLang="en-US" b="1" kern="1200" dirty="0">
              <a:latin typeface="微软雅黑" pitchFamily="34" charset="-122"/>
              <a:ea typeface="微软雅黑" pitchFamily="34" charset="-122"/>
              <a:cs typeface="+mn-cs"/>
              <a:sym typeface="Calibri" pitchFamily="34" charset="0"/>
            </a:endParaRPr>
          </a:p>
          <a:p>
            <a:pPr lvl="1" algn="l" defTabSz="0">
              <a:lnSpc>
                <a:spcPct val="150000"/>
              </a:lnSpc>
              <a:buFont typeface="Arial" pitchFamily="34" charset="0"/>
              <a:buNone/>
            </a:pPr>
            <a:r>
              <a:rPr lang="zh-CN" altLang="en-US" b="1" kern="1200" dirty="0">
                <a:latin typeface="微软雅黑" pitchFamily="34" charset="-122"/>
                <a:ea typeface="微软雅黑" pitchFamily="34" charset="-122"/>
                <a:cs typeface="+mn-cs"/>
                <a:sym typeface="Calibri" pitchFamily="34" charset="0"/>
              </a:rPr>
              <a:t>主动信息收集：</a:t>
            </a:r>
            <a:r>
              <a:rPr lang="zh-CN" altLang="en-US" kern="1200" dirty="0">
                <a:latin typeface="微软雅黑" pitchFamily="34" charset="-122"/>
                <a:ea typeface="微软雅黑" pitchFamily="34" charset="-122"/>
                <a:cs typeface="+mn-cs"/>
                <a:sym typeface="Calibri" pitchFamily="34" charset="0"/>
              </a:rPr>
              <a:t>主动收集会与目标系统有直接的交互，从而得到目标系统相关的一些情报信息。例如：主机开发的端口、站点的目录结构等等。</a:t>
            </a:r>
          </a:p>
          <a:p>
            <a:pPr lvl="1" algn="l" defTabSz="0">
              <a:lnSpc>
                <a:spcPct val="150000"/>
              </a:lnSpc>
              <a:buFont typeface="Arial" pitchFamily="34" charset="0"/>
              <a:buNone/>
            </a:pPr>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8</a:t>
            </a:fld>
            <a:endParaRPr kumimoji="1" lang="zh-CN" altLang="en-US"/>
          </a:p>
        </p:txBody>
      </p:sp>
    </p:spTree>
    <p:extLst>
      <p:ext uri="{BB962C8B-B14F-4D97-AF65-F5344CB8AC3E}">
        <p14:creationId xmlns:p14="http://schemas.microsoft.com/office/powerpoint/2010/main" val="2909670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9</a:t>
            </a:fld>
            <a:endParaRPr kumimoji="1" lang="zh-CN" altLang="en-US"/>
          </a:p>
        </p:txBody>
      </p:sp>
    </p:spTree>
    <p:extLst>
      <p:ext uri="{BB962C8B-B14F-4D97-AF65-F5344CB8AC3E}">
        <p14:creationId xmlns:p14="http://schemas.microsoft.com/office/powerpoint/2010/main" val="4253937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21C0D88-6A2E-E747-9634-F302DB9CD7D3}" type="slidenum">
              <a:rPr kumimoji="1" lang="zh-CN" altLang="en-US" smtClean="0"/>
              <a:t>10</a:t>
            </a:fld>
            <a:endParaRPr kumimoji="1" lang="zh-CN" altLang="en-US"/>
          </a:p>
        </p:txBody>
      </p:sp>
    </p:spTree>
    <p:extLst>
      <p:ext uri="{BB962C8B-B14F-4D97-AF65-F5344CB8AC3E}">
        <p14:creationId xmlns:p14="http://schemas.microsoft.com/office/powerpoint/2010/main" val="1114122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631B9-6EEC-4043-A1CB-8B244675F0F7}" type="datetimeFigureOut">
              <a:rPr kumimoji="1" lang="zh-CN" altLang="en-US" smtClean="0"/>
              <a:t>2018/7/23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DC324BB-31B5-6242-A74A-359011F3BCD6}"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631B9-6EEC-4043-A1CB-8B244675F0F7}" type="datetimeFigureOut">
              <a:rPr kumimoji="1" lang="zh-CN" altLang="en-US" smtClean="0"/>
              <a:t>2018/7/23</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324BB-31B5-6242-A74A-359011F3BC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png"/><Relationship Id="rId9" Type="http://schemas.microsoft.com/office/2007/relationships/diagramDrawing" Target="../diagrams/drawing8.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png"/><Relationship Id="rId7" Type="http://schemas.openxmlformats.org/officeDocument/2006/relationships/diagramQuickStyle" Target="../diagrams/quickStyle9.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3.png"/><Relationship Id="rId9" Type="http://schemas.microsoft.com/office/2007/relationships/diagramDrawing" Target="../diagrams/drawing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2.png"/><Relationship Id="rId7" Type="http://schemas.openxmlformats.org/officeDocument/2006/relationships/diagramQuickStyle" Target="../diagrams/quickStyle10.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3.png"/><Relationship Id="rId9" Type="http://schemas.microsoft.com/office/2007/relationships/diagramDrawing" Target="../diagrams/drawing10.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2.png"/><Relationship Id="rId7" Type="http://schemas.openxmlformats.org/officeDocument/2006/relationships/diagramQuickStyle" Target="../diagrams/quickStyle11.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3.png"/><Relationship Id="rId9" Type="http://schemas.microsoft.com/office/2007/relationships/diagramDrawing" Target="../diagrams/drawing1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2.png"/><Relationship Id="rId7" Type="http://schemas.openxmlformats.org/officeDocument/2006/relationships/diagramQuickStyle" Target="../diagrams/quickStyle1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3.png"/><Relationship Id="rId9" Type="http://schemas.microsoft.com/office/2007/relationships/diagramDrawing" Target="../diagrams/drawing1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png"/><Relationship Id="rId7" Type="http://schemas.openxmlformats.org/officeDocument/2006/relationships/diagramQuickStyle" Target="../diagrams/quickStyle1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3.png"/><Relationship Id="rId9" Type="http://schemas.microsoft.com/office/2007/relationships/diagramDrawing" Target="../diagrams/drawing1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2.png"/><Relationship Id="rId7" Type="http://schemas.openxmlformats.org/officeDocument/2006/relationships/diagramQuickStyle" Target="../diagrams/quickStyle14.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3.png"/><Relationship Id="rId9" Type="http://schemas.microsoft.com/office/2007/relationships/diagramDrawing" Target="../diagrams/drawing1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2.png"/><Relationship Id="rId7" Type="http://schemas.openxmlformats.org/officeDocument/2006/relationships/diagramQuickStyle" Target="../diagrams/quickStyle15.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png"/><Relationship Id="rId9" Type="http://schemas.microsoft.com/office/2007/relationships/diagramDrawing" Target="../diagrams/drawing15.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2.png"/><Relationship Id="rId7" Type="http://schemas.openxmlformats.org/officeDocument/2006/relationships/diagramQuickStyle" Target="../diagrams/quickStyle16.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png"/><Relationship Id="rId9" Type="http://schemas.microsoft.com/office/2007/relationships/diagramDrawing" Target="../diagrams/drawing16.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2.png"/><Relationship Id="rId7" Type="http://schemas.openxmlformats.org/officeDocument/2006/relationships/diagramQuickStyle" Target="../diagrams/quickStyle17.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3.png"/><Relationship Id="rId9" Type="http://schemas.microsoft.com/office/2007/relationships/diagramDrawing" Target="../diagrams/drawing17.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2.png"/><Relationship Id="rId7" Type="http://schemas.openxmlformats.org/officeDocument/2006/relationships/diagramQuickStyle" Target="../diagrams/quickStyle18.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png"/><Relationship Id="rId9" Type="http://schemas.microsoft.com/office/2007/relationships/diagramDrawing" Target="../diagrams/drawing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2.png"/><Relationship Id="rId7" Type="http://schemas.openxmlformats.org/officeDocument/2006/relationships/diagramQuickStyle" Target="../diagrams/quickStyle19.xm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3.png"/><Relationship Id="rId9" Type="http://schemas.microsoft.com/office/2007/relationships/diagramDrawing" Target="../diagrams/drawing19.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2.png"/><Relationship Id="rId7" Type="http://schemas.openxmlformats.org/officeDocument/2006/relationships/diagramQuickStyle" Target="../diagrams/quickStyle20.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3.png"/><Relationship Id="rId9" Type="http://schemas.microsoft.com/office/2007/relationships/diagramDrawing" Target="../diagrams/drawing20.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2.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2.png"/><Relationship Id="rId7" Type="http://schemas.openxmlformats.org/officeDocument/2006/relationships/diagramQuickStyle" Target="../diagrams/quickStyle21.xm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png"/><Relationship Id="rId9" Type="http://schemas.microsoft.com/office/2007/relationships/diagramDrawing" Target="../diagrams/drawing2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png"/><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png"/><Relationship Id="rId7" Type="http://schemas.openxmlformats.org/officeDocument/2006/relationships/diagramQuickStyle" Target="../diagrams/quickStyle6.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png"/><Relationship Id="rId9" Type="http://schemas.microsoft.com/office/2007/relationships/diagramDrawing" Target="../diagrams/drawing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png"/><Relationship Id="rId7" Type="http://schemas.openxmlformats.org/officeDocument/2006/relationships/diagramQuickStyle" Target="../diagrams/quickStyle7.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cjw\桌面\01 办公系统.jpg"/>
          <p:cNvPicPr>
            <a:picLocks noChangeAspect="1" noChangeArrowheads="1"/>
          </p:cNvPicPr>
          <p:nvPr/>
        </p:nvPicPr>
        <p:blipFill>
          <a:blip r:embed="rId2">
            <a:extLst>
              <a:ext uri="{28A0092B-C50C-407E-A947-70E740481C1C}">
                <a14:useLocalDpi xmlns:a14="http://schemas.microsoft.com/office/drawing/2010/main" val="0"/>
              </a:ext>
            </a:extLst>
          </a:blip>
          <a:srcRect l="394" t="211" r="156" b="397"/>
          <a:stretch>
            <a:fillRect/>
          </a:stretch>
        </p:blipFill>
        <p:spPr bwMode="auto">
          <a:xfrm>
            <a:off x="1364" y="-3938"/>
            <a:ext cx="9144000" cy="6858000"/>
          </a:xfrm>
          <a:prstGeom prst="rect">
            <a:avLst/>
          </a:prstGeom>
          <a:noFill/>
          <a:ln>
            <a:noFill/>
          </a:ln>
        </p:spPr>
      </p:pic>
      <p:sp>
        <p:nvSpPr>
          <p:cNvPr id="2" name="标题 1"/>
          <p:cNvSpPr>
            <a:spLocks noGrp="1"/>
          </p:cNvSpPr>
          <p:nvPr>
            <p:ph type="ctrTitle"/>
          </p:nvPr>
        </p:nvSpPr>
        <p:spPr>
          <a:xfrm>
            <a:off x="720080" y="269895"/>
            <a:ext cx="6768644" cy="1470025"/>
          </a:xfrm>
        </p:spPr>
        <p:txBody>
          <a:bodyPr>
            <a:normAutofit/>
          </a:bodyPr>
          <a:lstStyle/>
          <a:p>
            <a:pPr algn="l"/>
            <a:r>
              <a:rPr kumimoji="1" lang="en-US" altLang="zh-CN" sz="4000">
                <a:solidFill>
                  <a:schemeClr val="bg1"/>
                </a:solidFill>
                <a:latin typeface="微软雅黑"/>
                <a:ea typeface="微软雅黑"/>
                <a:cs typeface="微软雅黑"/>
              </a:rPr>
              <a:t>3.</a:t>
            </a:r>
            <a:r>
              <a:rPr kumimoji="1" lang="zh-CN" altLang="en-US" sz="4000">
                <a:solidFill>
                  <a:schemeClr val="bg1"/>
                </a:solidFill>
                <a:latin typeface="微软雅黑"/>
                <a:ea typeface="微软雅黑"/>
                <a:cs typeface="微软雅黑"/>
              </a:rPr>
              <a:t>信息</a:t>
            </a:r>
            <a:r>
              <a:rPr kumimoji="1" lang="zh-CN" altLang="en-US" sz="4000" dirty="0">
                <a:solidFill>
                  <a:schemeClr val="bg1"/>
                </a:solidFill>
                <a:latin typeface="微软雅黑"/>
                <a:ea typeface="微软雅黑"/>
                <a:cs typeface="微软雅黑"/>
              </a:rPr>
              <a:t>收集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rgbClr val="558ED5"/>
                </a:solidFill>
                <a:latin typeface="微软雅黑"/>
                <a:ea typeface="微软雅黑"/>
                <a:cs typeface="微软雅黑"/>
              </a:rPr>
              <a:t>信息收集的内容</a:t>
            </a:r>
          </a:p>
        </p:txBody>
      </p:sp>
      <p:graphicFrame>
        <p:nvGraphicFramePr>
          <p:cNvPr id="4" name="图表 3"/>
          <p:cNvGraphicFramePr/>
          <p:nvPr>
            <p:extLst>
              <p:ext uri="{D42A27DB-BD31-4B8C-83A1-F6EECF244321}">
                <p14:modId xmlns:p14="http://schemas.microsoft.com/office/powerpoint/2010/main" val="758005341"/>
              </p:ext>
            </p:extLst>
          </p:nvPr>
        </p:nvGraphicFramePr>
        <p:xfrm>
          <a:off x="274295" y="529952"/>
          <a:ext cx="8483943" cy="50271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graphicEl>
                                              <a:dgm id="{7597734C-4430-5B4A-888B-624E3036CA1B}"/>
                                            </p:graphicEl>
                                          </p:spTgt>
                                        </p:tgtEl>
                                        <p:attrNameLst>
                                          <p:attrName>style.visibility</p:attrName>
                                        </p:attrNameLst>
                                      </p:cBhvr>
                                      <p:to>
                                        <p:strVal val="visible"/>
                                      </p:to>
                                    </p:set>
                                    <p:animEffect transition="in" filter="dissolve">
                                      <p:cBhvr>
                                        <p:cTn id="7" dur="500"/>
                                        <p:tgtEl>
                                          <p:spTgt spid="4">
                                            <p:graphicEl>
                                              <a:dgm id="{7597734C-4430-5B4A-888B-624E3036CA1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graphicEl>
                                              <a:dgm id="{9014A0A5-C7DB-F44B-A536-B5771B7BA89C}"/>
                                            </p:graphicEl>
                                          </p:spTgt>
                                        </p:tgtEl>
                                        <p:attrNameLst>
                                          <p:attrName>style.visibility</p:attrName>
                                        </p:attrNameLst>
                                      </p:cBhvr>
                                      <p:to>
                                        <p:strVal val="visible"/>
                                      </p:to>
                                    </p:set>
                                    <p:animEffect transition="in" filter="dissolve">
                                      <p:cBhvr>
                                        <p:cTn id="12" dur="500"/>
                                        <p:tgtEl>
                                          <p:spTgt spid="4">
                                            <p:graphicEl>
                                              <a:dgm id="{9014A0A5-C7DB-F44B-A536-B5771B7BA89C}"/>
                                            </p:graphic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graphicEl>
                                              <a:dgm id="{FE928CA9-395A-2047-ACA9-1DAF1136821F}"/>
                                            </p:graphicEl>
                                          </p:spTgt>
                                        </p:tgtEl>
                                        <p:attrNameLst>
                                          <p:attrName>style.visibility</p:attrName>
                                        </p:attrNameLst>
                                      </p:cBhvr>
                                      <p:to>
                                        <p:strVal val="visible"/>
                                      </p:to>
                                    </p:set>
                                    <p:animEffect transition="in" filter="dissolve">
                                      <p:cBhvr>
                                        <p:cTn id="15" dur="500"/>
                                        <p:tgtEl>
                                          <p:spTgt spid="4">
                                            <p:graphicEl>
                                              <a:dgm id="{FE928CA9-395A-2047-ACA9-1DAF1136821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graphicEl>
                                              <a:dgm id="{DF0352BC-DC63-744F-B0F4-8F0B61826AB1}"/>
                                            </p:graphicEl>
                                          </p:spTgt>
                                        </p:tgtEl>
                                        <p:attrNameLst>
                                          <p:attrName>style.visibility</p:attrName>
                                        </p:attrNameLst>
                                      </p:cBhvr>
                                      <p:to>
                                        <p:strVal val="visible"/>
                                      </p:to>
                                    </p:set>
                                    <p:animEffect transition="in" filter="dissolve">
                                      <p:cBhvr>
                                        <p:cTn id="20" dur="500"/>
                                        <p:tgtEl>
                                          <p:spTgt spid="4">
                                            <p:graphicEl>
                                              <a:dgm id="{DF0352BC-DC63-744F-B0F4-8F0B61826AB1}"/>
                                            </p:graphic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graphicEl>
                                              <a:dgm id="{5045947B-38A6-E146-B4F7-08627132F2CB}"/>
                                            </p:graphicEl>
                                          </p:spTgt>
                                        </p:tgtEl>
                                        <p:attrNameLst>
                                          <p:attrName>style.visibility</p:attrName>
                                        </p:attrNameLst>
                                      </p:cBhvr>
                                      <p:to>
                                        <p:strVal val="visible"/>
                                      </p:to>
                                    </p:set>
                                    <p:animEffect transition="in" filter="dissolve">
                                      <p:cBhvr>
                                        <p:cTn id="23" dur="500"/>
                                        <p:tgtEl>
                                          <p:spTgt spid="4">
                                            <p:graphicEl>
                                              <a:dgm id="{5045947B-38A6-E146-B4F7-08627132F2C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graphicEl>
                                              <a:dgm id="{EC370990-81F5-2740-8657-8F8A132C7CE2}"/>
                                            </p:graphicEl>
                                          </p:spTgt>
                                        </p:tgtEl>
                                        <p:attrNameLst>
                                          <p:attrName>style.visibility</p:attrName>
                                        </p:attrNameLst>
                                      </p:cBhvr>
                                      <p:to>
                                        <p:strVal val="visible"/>
                                      </p:to>
                                    </p:set>
                                    <p:animEffect transition="in" filter="dissolve">
                                      <p:cBhvr>
                                        <p:cTn id="28" dur="500"/>
                                        <p:tgtEl>
                                          <p:spTgt spid="4">
                                            <p:graphicEl>
                                              <a:dgm id="{EC370990-81F5-2740-8657-8F8A132C7CE2}"/>
                                            </p:graphic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graphicEl>
                                              <a:dgm id="{03E8F52E-F84E-E84B-A65D-172D7CE0B71C}"/>
                                            </p:graphicEl>
                                          </p:spTgt>
                                        </p:tgtEl>
                                        <p:attrNameLst>
                                          <p:attrName>style.visibility</p:attrName>
                                        </p:attrNameLst>
                                      </p:cBhvr>
                                      <p:to>
                                        <p:strVal val="visible"/>
                                      </p:to>
                                    </p:set>
                                    <p:animEffect transition="in" filter="dissolve">
                                      <p:cBhvr>
                                        <p:cTn id="31" dur="500"/>
                                        <p:tgtEl>
                                          <p:spTgt spid="4">
                                            <p:graphicEl>
                                              <a:dgm id="{03E8F52E-F84E-E84B-A65D-172D7CE0B71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信息收集</a:t>
            </a:r>
            <a:r>
              <a:rPr kumimoji="1" lang="zh-CN" altLang="en-US" sz="2800">
                <a:solidFill>
                  <a:schemeClr val="tx2">
                    <a:lumMod val="60000"/>
                    <a:lumOff val="40000"/>
                  </a:schemeClr>
                </a:solidFill>
                <a:latin typeface="微软雅黑"/>
                <a:ea typeface="微软雅黑"/>
                <a:cs typeface="微软雅黑"/>
              </a:rPr>
              <a:t>的内容 </a:t>
            </a:r>
            <a:r>
              <a:rPr kumimoji="1" lang="en-US" altLang="zh-CN" sz="2800">
                <a:solidFill>
                  <a:schemeClr val="tx2">
                    <a:lumMod val="60000"/>
                    <a:lumOff val="40000"/>
                  </a:schemeClr>
                </a:solidFill>
                <a:latin typeface="微软雅黑"/>
                <a:ea typeface="微软雅黑"/>
                <a:cs typeface="微软雅黑"/>
              </a:rPr>
              <a:t>- </a:t>
            </a:r>
            <a:r>
              <a:rPr kumimoji="1" lang="zh-CN" altLang="en-US" sz="2800">
                <a:solidFill>
                  <a:schemeClr val="tx2">
                    <a:lumMod val="60000"/>
                    <a:lumOff val="40000"/>
                  </a:schemeClr>
                </a:solidFill>
                <a:latin typeface="微软雅黑"/>
                <a:ea typeface="微软雅黑"/>
                <a:cs typeface="微软雅黑"/>
              </a:rPr>
              <a:t>网络</a:t>
            </a:r>
            <a:r>
              <a:rPr kumimoji="1" lang="zh-CN" altLang="en-US" sz="2800" dirty="0">
                <a:solidFill>
                  <a:schemeClr val="tx2">
                    <a:lumMod val="60000"/>
                    <a:lumOff val="40000"/>
                  </a:schemeClr>
                </a:solidFill>
                <a:latin typeface="微软雅黑"/>
                <a:ea typeface="微软雅黑"/>
                <a:cs typeface="微软雅黑"/>
              </a:rPr>
              <a:t>信息</a:t>
            </a:r>
          </a:p>
        </p:txBody>
      </p:sp>
      <p:graphicFrame>
        <p:nvGraphicFramePr>
          <p:cNvPr id="16" name="图示 15"/>
          <p:cNvGraphicFramePr/>
          <p:nvPr>
            <p:extLst>
              <p:ext uri="{D42A27DB-BD31-4B8C-83A1-F6EECF244321}">
                <p14:modId xmlns:p14="http://schemas.microsoft.com/office/powerpoint/2010/main" val="463078036"/>
              </p:ext>
            </p:extLst>
          </p:nvPr>
        </p:nvGraphicFramePr>
        <p:xfrm>
          <a:off x="0" y="909637"/>
          <a:ext cx="9156700" cy="56134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信息收集</a:t>
            </a:r>
            <a:r>
              <a:rPr kumimoji="1" lang="zh-CN" altLang="en-US" sz="2800">
                <a:solidFill>
                  <a:schemeClr val="tx2">
                    <a:lumMod val="60000"/>
                    <a:lumOff val="40000"/>
                  </a:schemeClr>
                </a:solidFill>
                <a:latin typeface="微软雅黑"/>
                <a:ea typeface="微软雅黑"/>
                <a:cs typeface="微软雅黑"/>
              </a:rPr>
              <a:t>的内容 </a:t>
            </a:r>
            <a:r>
              <a:rPr kumimoji="1" lang="en-US" altLang="zh-CN" sz="2800">
                <a:solidFill>
                  <a:schemeClr val="tx2">
                    <a:lumMod val="60000"/>
                    <a:lumOff val="40000"/>
                  </a:schemeClr>
                </a:solidFill>
                <a:latin typeface="微软雅黑"/>
                <a:ea typeface="微软雅黑"/>
                <a:cs typeface="微软雅黑"/>
              </a:rPr>
              <a:t>- </a:t>
            </a:r>
            <a:r>
              <a:rPr kumimoji="1" lang="zh-CN" altLang="en-US" sz="2800">
                <a:solidFill>
                  <a:schemeClr val="tx2">
                    <a:lumMod val="60000"/>
                    <a:lumOff val="40000"/>
                  </a:schemeClr>
                </a:solidFill>
                <a:latin typeface="微软雅黑"/>
                <a:ea typeface="微软雅黑"/>
                <a:cs typeface="微软雅黑"/>
              </a:rPr>
              <a:t>系统信息</a:t>
            </a:r>
            <a:endParaRPr kumimoji="1" lang="zh-CN" altLang="en-US" sz="2800" dirty="0">
              <a:solidFill>
                <a:schemeClr val="tx2">
                  <a:lumMod val="60000"/>
                  <a:lumOff val="40000"/>
                </a:schemeClr>
              </a:solidFill>
              <a:latin typeface="微软雅黑"/>
              <a:ea typeface="微软雅黑"/>
              <a:cs typeface="微软雅黑"/>
            </a:endParaRPr>
          </a:p>
        </p:txBody>
      </p:sp>
      <p:graphicFrame>
        <p:nvGraphicFramePr>
          <p:cNvPr id="16" name="图示 15"/>
          <p:cNvGraphicFramePr/>
          <p:nvPr>
            <p:extLst>
              <p:ext uri="{D42A27DB-BD31-4B8C-83A1-F6EECF244321}">
                <p14:modId xmlns:p14="http://schemas.microsoft.com/office/powerpoint/2010/main" val="397719211"/>
              </p:ext>
            </p:extLst>
          </p:nvPr>
        </p:nvGraphicFramePr>
        <p:xfrm>
          <a:off x="0" y="909637"/>
          <a:ext cx="9156700" cy="56134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信息收集</a:t>
            </a:r>
            <a:r>
              <a:rPr kumimoji="1" lang="zh-CN" altLang="en-US" sz="2800">
                <a:solidFill>
                  <a:schemeClr val="tx2">
                    <a:lumMod val="60000"/>
                    <a:lumOff val="40000"/>
                  </a:schemeClr>
                </a:solidFill>
                <a:latin typeface="微软雅黑"/>
                <a:ea typeface="微软雅黑"/>
                <a:cs typeface="微软雅黑"/>
              </a:rPr>
              <a:t>的内容</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组织</a:t>
            </a:r>
            <a:r>
              <a:rPr kumimoji="1" lang="zh-CN" altLang="en-US" sz="2800" dirty="0">
                <a:solidFill>
                  <a:schemeClr val="tx2">
                    <a:lumMod val="60000"/>
                    <a:lumOff val="40000"/>
                  </a:schemeClr>
                </a:solidFill>
                <a:latin typeface="微软雅黑"/>
                <a:ea typeface="微软雅黑"/>
                <a:cs typeface="微软雅黑"/>
              </a:rPr>
              <a:t>信息</a:t>
            </a:r>
          </a:p>
        </p:txBody>
      </p:sp>
      <p:graphicFrame>
        <p:nvGraphicFramePr>
          <p:cNvPr id="16" name="图示 15"/>
          <p:cNvGraphicFramePr/>
          <p:nvPr>
            <p:extLst>
              <p:ext uri="{D42A27DB-BD31-4B8C-83A1-F6EECF244321}">
                <p14:modId xmlns:p14="http://schemas.microsoft.com/office/powerpoint/2010/main" val="1342249104"/>
              </p:ext>
            </p:extLst>
          </p:nvPr>
        </p:nvGraphicFramePr>
        <p:xfrm>
          <a:off x="0" y="909637"/>
          <a:ext cx="9156700" cy="56134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信息收集的内容</a:t>
            </a:r>
          </a:p>
        </p:txBody>
      </p:sp>
      <p:graphicFrame>
        <p:nvGraphicFramePr>
          <p:cNvPr id="7" name="表格 6"/>
          <p:cNvGraphicFramePr>
            <a:graphicFrameLocks noGrp="1"/>
          </p:cNvGraphicFramePr>
          <p:nvPr>
            <p:extLst>
              <p:ext uri="{D42A27DB-BD31-4B8C-83A1-F6EECF244321}">
                <p14:modId xmlns:p14="http://schemas.microsoft.com/office/powerpoint/2010/main" val="1647350004"/>
              </p:ext>
            </p:extLst>
          </p:nvPr>
        </p:nvGraphicFramePr>
        <p:xfrm>
          <a:off x="468312" y="1098523"/>
          <a:ext cx="8289927" cy="5210269"/>
        </p:xfrm>
        <a:graphic>
          <a:graphicData uri="http://schemas.openxmlformats.org/drawingml/2006/table">
            <a:tbl>
              <a:tblPr firstRow="1" bandRow="1">
                <a:tableStyleId>{5C22544A-7EE6-4342-B048-85BDC9FD1C3A}</a:tableStyleId>
              </a:tblPr>
              <a:tblGrid>
                <a:gridCol w="2763309">
                  <a:extLst>
                    <a:ext uri="{9D8B030D-6E8A-4147-A177-3AD203B41FA5}">
                      <a16:colId xmlns:a16="http://schemas.microsoft.com/office/drawing/2014/main" xmlns="" val="20000"/>
                    </a:ext>
                  </a:extLst>
                </a:gridCol>
                <a:gridCol w="2763309">
                  <a:extLst>
                    <a:ext uri="{9D8B030D-6E8A-4147-A177-3AD203B41FA5}">
                      <a16:colId xmlns:a16="http://schemas.microsoft.com/office/drawing/2014/main" xmlns="" val="20001"/>
                    </a:ext>
                  </a:extLst>
                </a:gridCol>
                <a:gridCol w="2763309">
                  <a:extLst>
                    <a:ext uri="{9D8B030D-6E8A-4147-A177-3AD203B41FA5}">
                      <a16:colId xmlns:a16="http://schemas.microsoft.com/office/drawing/2014/main" xmlns="" val="20002"/>
                    </a:ext>
                  </a:extLst>
                </a:gridCol>
              </a:tblGrid>
              <a:tr h="351089">
                <a:tc>
                  <a:txBody>
                    <a:bodyPr/>
                    <a:lstStyle/>
                    <a:p>
                      <a:pPr algn="ctr"/>
                      <a:r>
                        <a:rPr lang="zh-CN" altLang="en-US" sz="2800" dirty="0">
                          <a:latin typeface="微软雅黑" panose="020B0503020204020204" pitchFamily="34" charset="-122"/>
                          <a:ea typeface="微软雅黑" panose="020B0503020204020204" pitchFamily="34" charset="-122"/>
                        </a:rPr>
                        <a:t>网络信息</a:t>
                      </a:r>
                    </a:p>
                  </a:txBody>
                  <a:tcPr/>
                </a:tc>
                <a:tc>
                  <a:txBody>
                    <a:bodyPr/>
                    <a:lstStyle/>
                    <a:p>
                      <a:pPr algn="ctr"/>
                      <a:r>
                        <a:rPr lang="zh-CN" altLang="en-US" sz="2800" dirty="0">
                          <a:latin typeface="微软雅黑" panose="020B0503020204020204" pitchFamily="34" charset="-122"/>
                          <a:ea typeface="微软雅黑" panose="020B0503020204020204" pitchFamily="34" charset="-122"/>
                        </a:rPr>
                        <a:t>系统信息</a:t>
                      </a:r>
                    </a:p>
                  </a:txBody>
                  <a:tcPr/>
                </a:tc>
                <a:tc>
                  <a:txBody>
                    <a:bodyPr/>
                    <a:lstStyle/>
                    <a:p>
                      <a:pPr algn="ctr"/>
                      <a:r>
                        <a:rPr lang="zh-CN" altLang="en-US" sz="2800" dirty="0">
                          <a:latin typeface="微软雅黑" panose="020B0503020204020204" pitchFamily="34" charset="-122"/>
                          <a:ea typeface="微软雅黑" panose="020B0503020204020204" pitchFamily="34" charset="-122"/>
                        </a:rPr>
                        <a:t>组织信息</a:t>
                      </a:r>
                    </a:p>
                  </a:txBody>
                  <a:tcPr/>
                </a:tc>
                <a:extLst>
                  <a:ext uri="{0D108BD9-81ED-4DB2-BD59-A6C34878D82A}">
                    <a16:rowId xmlns:a16="http://schemas.microsoft.com/office/drawing/2014/main" xmlns="" val="10000"/>
                  </a:ext>
                </a:extLst>
              </a:tr>
              <a:tr h="4692109">
                <a:tc>
                  <a:txBody>
                    <a:bodyPr/>
                    <a:lstStyle/>
                    <a:p>
                      <a:pPr lvl="0" algn="ctr"/>
                      <a:r>
                        <a:rPr lang="zh-CN" altLang="en-US" dirty="0">
                          <a:latin typeface="微软雅黑" pitchFamily="34" charset="-122"/>
                          <a:ea typeface="微软雅黑" pitchFamily="34" charset="-122"/>
                        </a:rPr>
                        <a:t>域名</a:t>
                      </a:r>
                    </a:p>
                    <a:p>
                      <a:pPr lvl="0" algn="ctr"/>
                      <a:r>
                        <a:rPr lang="zh-CN" altLang="en-US" dirty="0">
                          <a:latin typeface="微软雅黑" pitchFamily="34" charset="-122"/>
                          <a:ea typeface="微软雅黑" pitchFamily="34" charset="-122"/>
                        </a:rPr>
                        <a:t>内网域名</a:t>
                      </a:r>
                    </a:p>
                    <a:p>
                      <a:pPr lvl="0" algn="ctr"/>
                      <a:r>
                        <a:rPr lang="zh-CN" altLang="en-US" dirty="0">
                          <a:latin typeface="微软雅黑" pitchFamily="34" charset="-122"/>
                          <a:ea typeface="微软雅黑" pitchFamily="34" charset="-122"/>
                        </a:rPr>
                        <a:t>网段</a:t>
                      </a:r>
                    </a:p>
                    <a:p>
                      <a:pPr lvl="0" algn="ctr"/>
                      <a:r>
                        <a:rPr lang="zh-CN" altLang="en-US" dirty="0">
                          <a:latin typeface="微软雅黑" pitchFamily="34" charset="-122"/>
                          <a:ea typeface="微软雅黑" pitchFamily="34" charset="-122"/>
                        </a:rPr>
                        <a:t>授权可访问的IP地址</a:t>
                      </a:r>
                    </a:p>
                    <a:p>
                      <a:pPr lvl="0" algn="ctr"/>
                      <a:r>
                        <a:rPr lang="zh-CN" altLang="en-US" dirty="0">
                          <a:latin typeface="微软雅黑" pitchFamily="34" charset="-122"/>
                          <a:ea typeface="微软雅黑" pitchFamily="34" charset="-122"/>
                        </a:rPr>
                        <a:t>内部网站</a:t>
                      </a:r>
                    </a:p>
                    <a:p>
                      <a:pPr lvl="0" algn="ctr"/>
                      <a:r>
                        <a:rPr lang="zh-CN" altLang="en-US" dirty="0">
                          <a:latin typeface="微软雅黑" pitchFamily="34" charset="-122"/>
                          <a:ea typeface="微软雅黑" pitchFamily="34" charset="-122"/>
                        </a:rPr>
                        <a:t>开放的TCP/UDP端口</a:t>
                      </a:r>
                    </a:p>
                    <a:p>
                      <a:pPr lvl="0" algn="ctr"/>
                      <a:r>
                        <a:rPr lang="zh-CN" altLang="en-US" dirty="0">
                          <a:latin typeface="微软雅黑" pitchFamily="34" charset="-122"/>
                          <a:ea typeface="微软雅黑" pitchFamily="34" charset="-122"/>
                        </a:rPr>
                        <a:t>访问控制机制和ACL</a:t>
                      </a:r>
                    </a:p>
                    <a:p>
                      <a:pPr lvl="0" algn="ctr"/>
                      <a:r>
                        <a:rPr lang="zh-CN" altLang="en-US" dirty="0">
                          <a:latin typeface="微软雅黑" pitchFamily="34" charset="-122"/>
                          <a:ea typeface="微软雅黑" pitchFamily="34" charset="-122"/>
                        </a:rPr>
                        <a:t>运行的网络协议</a:t>
                      </a:r>
                    </a:p>
                    <a:p>
                      <a:pPr lvl="0" algn="ctr"/>
                      <a:r>
                        <a:rPr lang="zh-CN" altLang="en-US" dirty="0">
                          <a:latin typeface="微软雅黑" pitchFamily="34" charset="-122"/>
                          <a:ea typeface="微软雅黑" pitchFamily="34" charset="-122"/>
                        </a:rPr>
                        <a:t>VPN接入点</a:t>
                      </a:r>
                    </a:p>
                    <a:p>
                      <a:pPr lvl="0" algn="ctr"/>
                      <a:r>
                        <a:rPr lang="zh-CN" altLang="en-US" dirty="0">
                          <a:latin typeface="微软雅黑" pitchFamily="34" charset="-122"/>
                          <a:ea typeface="微软雅黑" pitchFamily="34" charset="-122"/>
                        </a:rPr>
                        <a:t>访问控制策略</a:t>
                      </a:r>
                    </a:p>
                    <a:p>
                      <a:pPr lvl="0" algn="ctr"/>
                      <a:r>
                        <a:rPr lang="zh-CN" altLang="en-US" dirty="0">
                          <a:latin typeface="微软雅黑" pitchFamily="34" charset="-122"/>
                          <a:ea typeface="微软雅黑" pitchFamily="34" charset="-122"/>
                        </a:rPr>
                        <a:t>运行的IDS监听策略</a:t>
                      </a:r>
                    </a:p>
                    <a:p>
                      <a:pPr lvl="0" algn="ctr"/>
                      <a:r>
                        <a:rPr lang="zh-CN" altLang="en-US" dirty="0">
                          <a:latin typeface="微软雅黑" pitchFamily="34" charset="-122"/>
                          <a:ea typeface="微软雅黑" pitchFamily="34" charset="-122"/>
                        </a:rPr>
                        <a:t>模拟、数字电话号码</a:t>
                      </a:r>
                    </a:p>
                    <a:p>
                      <a:pPr lvl="0" algn="ctr"/>
                      <a:r>
                        <a:rPr lang="zh-CN" altLang="en-US" dirty="0">
                          <a:latin typeface="微软雅黑" pitchFamily="34" charset="-122"/>
                          <a:ea typeface="微软雅黑" pitchFamily="34" charset="-122"/>
                        </a:rPr>
                        <a:t>认证机制</a:t>
                      </a:r>
                    </a:p>
                    <a:p>
                      <a:pPr lvl="0" algn="ctr"/>
                      <a:r>
                        <a:rPr lang="zh-CN" altLang="en-US" dirty="0">
                          <a:latin typeface="微软雅黑" pitchFamily="34" charset="-122"/>
                          <a:ea typeface="微软雅黑" pitchFamily="34" charset="-122"/>
                        </a:rPr>
                        <a:t>系统评估措施</a:t>
                      </a:r>
                    </a:p>
                    <a:p>
                      <a:pPr lvl="0" algn="ctr"/>
                      <a:r>
                        <a:rPr lang="zh-CN" altLang="en-US" dirty="0">
                          <a:latin typeface="微软雅黑" pitchFamily="34" charset="-122"/>
                          <a:ea typeface="微软雅黑" pitchFamily="34" charset="-122"/>
                        </a:rPr>
                        <a:t>防火墙等安全设施</a:t>
                      </a:r>
                    </a:p>
                  </a:txBody>
                  <a:tcPr/>
                </a:tc>
                <a:tc>
                  <a:txBody>
                    <a:bodyPr/>
                    <a:lstStyle/>
                    <a:p>
                      <a:pPr lvl="0" algn="ctr"/>
                      <a:r>
                        <a:rPr lang="zh-CN" altLang="en-US" dirty="0">
                          <a:latin typeface="微软雅黑" pitchFamily="34" charset="-122"/>
                          <a:ea typeface="微软雅黑" pitchFamily="34" charset="-122"/>
                        </a:rPr>
                        <a:t>用户和用户组名</a:t>
                      </a:r>
                    </a:p>
                    <a:p>
                      <a:pPr lvl="0" algn="ctr"/>
                      <a:r>
                        <a:rPr lang="zh-CN" altLang="en-US" dirty="0">
                          <a:latin typeface="微软雅黑" pitchFamily="34" charset="-122"/>
                          <a:ea typeface="微软雅黑" pitchFamily="34" charset="-122"/>
                        </a:rPr>
                        <a:t>系统标示banner</a:t>
                      </a:r>
                    </a:p>
                    <a:p>
                      <a:pPr lvl="0" algn="ctr"/>
                      <a:r>
                        <a:rPr lang="zh-CN" altLang="en-US" dirty="0">
                          <a:latin typeface="微软雅黑" pitchFamily="34" charset="-122"/>
                          <a:ea typeface="微软雅黑" pitchFamily="34" charset="-122"/>
                        </a:rPr>
                        <a:t>路由表</a:t>
                      </a:r>
                    </a:p>
                    <a:p>
                      <a:pPr lvl="0" algn="ctr"/>
                      <a:r>
                        <a:rPr lang="zh-CN" altLang="en-US" dirty="0">
                          <a:latin typeface="微软雅黑" pitchFamily="34" charset="-122"/>
                          <a:ea typeface="微软雅黑" pitchFamily="34" charset="-122"/>
                        </a:rPr>
                        <a:t>SNMP信息</a:t>
                      </a:r>
                    </a:p>
                    <a:p>
                      <a:pPr lvl="0" algn="ctr"/>
                      <a:r>
                        <a:rPr lang="zh-CN" altLang="en-US" dirty="0">
                          <a:latin typeface="微软雅黑" pitchFamily="34" charset="-122"/>
                          <a:ea typeface="微软雅黑" pitchFamily="34" charset="-122"/>
                        </a:rPr>
                        <a:t>系统架构</a:t>
                      </a:r>
                    </a:p>
                    <a:p>
                      <a:pPr lvl="0" algn="ctr"/>
                      <a:r>
                        <a:rPr lang="zh-CN" altLang="en-US" dirty="0">
                          <a:latin typeface="微软雅黑" pitchFamily="34" charset="-122"/>
                          <a:ea typeface="微软雅黑" pitchFamily="34" charset="-122"/>
                        </a:rPr>
                        <a:t>远程系统类型</a:t>
                      </a:r>
                    </a:p>
                    <a:p>
                      <a:pPr lvl="0" algn="ctr"/>
                      <a:r>
                        <a:rPr lang="zh-CN" altLang="en-US" dirty="0">
                          <a:latin typeface="微软雅黑" pitchFamily="34" charset="-122"/>
                          <a:ea typeface="微软雅黑" pitchFamily="34" charset="-122"/>
                        </a:rPr>
                        <a:t>系统用户名</a:t>
                      </a:r>
                    </a:p>
                    <a:p>
                      <a:pPr lvl="0" algn="ctr"/>
                      <a:r>
                        <a:rPr lang="zh-CN" altLang="en-US" dirty="0">
                          <a:latin typeface="微软雅黑" pitchFamily="34" charset="-122"/>
                          <a:ea typeface="微软雅黑" pitchFamily="34" charset="-122"/>
                        </a:rPr>
                        <a:t>密码</a:t>
                      </a:r>
                    </a:p>
                    <a:p>
                      <a:pPr lvl="0" algn="ctr"/>
                      <a:r>
                        <a:rPr lang="zh-CN" altLang="en-US" dirty="0">
                          <a:latin typeface="微软雅黑" pitchFamily="34" charset="-122"/>
                          <a:ea typeface="微软雅黑" pitchFamily="34" charset="-122"/>
                        </a:rPr>
                        <a:t>站点目录</a:t>
                      </a:r>
                    </a:p>
                    <a:p>
                      <a:pPr lvl="0" algn="ctr"/>
                      <a:r>
                        <a:rPr lang="zh-CN" altLang="en-US" dirty="0">
                          <a:latin typeface="微软雅黑" pitchFamily="34" charset="-122"/>
                          <a:ea typeface="微软雅黑" pitchFamily="34" charset="-122"/>
                        </a:rPr>
                        <a:t>测试</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临时文件</a:t>
                      </a:r>
                      <a:endParaRPr lang="zh-CN" altLang="en-US" dirty="0"/>
                    </a:p>
                  </a:txBody>
                  <a:tcPr/>
                </a:tc>
                <a:tc>
                  <a:txBody>
                    <a:bodyPr/>
                    <a:lstStyle/>
                    <a:p>
                      <a:pPr lvl="0" algn="ctr"/>
                      <a:r>
                        <a:rPr lang="zh-CN" altLang="en-US" dirty="0">
                          <a:latin typeface="微软雅黑" pitchFamily="34" charset="-122"/>
                          <a:ea typeface="微软雅黑" pitchFamily="34" charset="-122"/>
                        </a:rPr>
                        <a:t>员工信息</a:t>
                      </a:r>
                    </a:p>
                    <a:p>
                      <a:pPr lvl="0" algn="ctr"/>
                      <a:r>
                        <a:rPr lang="zh-CN" altLang="en-US" dirty="0">
                          <a:latin typeface="微软雅黑" pitchFamily="34" charset="-122"/>
                          <a:ea typeface="微软雅黑" pitchFamily="34" charset="-122"/>
                        </a:rPr>
                        <a:t>组织网站</a:t>
                      </a:r>
                    </a:p>
                    <a:p>
                      <a:pPr lvl="0" algn="ctr"/>
                      <a:r>
                        <a:rPr lang="zh-CN" altLang="en-US" dirty="0">
                          <a:latin typeface="微软雅黑" pitchFamily="34" charset="-122"/>
                          <a:ea typeface="微软雅黑" pitchFamily="34" charset="-122"/>
                        </a:rPr>
                        <a:t>公司地址</a:t>
                      </a:r>
                    </a:p>
                    <a:p>
                      <a:pPr lvl="0" algn="ctr"/>
                      <a:r>
                        <a:rPr lang="zh-CN" altLang="en-US" dirty="0">
                          <a:latin typeface="微软雅黑" pitchFamily="34" charset="-122"/>
                          <a:ea typeface="微软雅黑" pitchFamily="34" charset="-122"/>
                        </a:rPr>
                        <a:t>位置详情</a:t>
                      </a:r>
                    </a:p>
                    <a:p>
                      <a:pPr lvl="0" algn="ctr"/>
                      <a:r>
                        <a:rPr lang="zh-CN" altLang="en-US" dirty="0">
                          <a:latin typeface="微软雅黑" pitchFamily="34" charset="-122"/>
                          <a:ea typeface="微软雅黑" pitchFamily="34" charset="-122"/>
                        </a:rPr>
                        <a:t>地址和电话号码</a:t>
                      </a:r>
                    </a:p>
                    <a:p>
                      <a:pPr lvl="0" algn="ctr"/>
                      <a:r>
                        <a:rPr lang="zh-CN" altLang="en-US" dirty="0">
                          <a:latin typeface="微软雅黑" pitchFamily="34" charset="-122"/>
                          <a:ea typeface="微软雅黑" pitchFamily="34" charset="-122"/>
                        </a:rPr>
                        <a:t>邮箱地址</a:t>
                      </a:r>
                    </a:p>
                    <a:p>
                      <a:pPr lvl="0" algn="ctr"/>
                      <a:r>
                        <a:rPr lang="zh-CN" altLang="en-US" dirty="0">
                          <a:latin typeface="微软雅黑" pitchFamily="34" charset="-122"/>
                          <a:ea typeface="微软雅黑" pitchFamily="34" charset="-122"/>
                        </a:rPr>
                        <a:t>HTML代码中的注释</a:t>
                      </a:r>
                    </a:p>
                    <a:p>
                      <a:pPr lvl="0" algn="ctr"/>
                      <a:r>
                        <a:rPr lang="zh-CN" altLang="en-US" dirty="0">
                          <a:latin typeface="微软雅黑" pitchFamily="34" charset="-122"/>
                          <a:ea typeface="微软雅黑" pitchFamily="34" charset="-122"/>
                        </a:rPr>
                        <a:t>实行的安全策略</a:t>
                      </a:r>
                    </a:p>
                    <a:p>
                      <a:pPr lvl="0" algn="ctr"/>
                      <a:r>
                        <a:rPr lang="zh-CN" altLang="en-US" dirty="0">
                          <a:latin typeface="微软雅黑" pitchFamily="34" charset="-122"/>
                          <a:ea typeface="微软雅黑" pitchFamily="34" charset="-122"/>
                        </a:rPr>
                        <a:t>与组织相关的web服务</a:t>
                      </a:r>
                    </a:p>
                    <a:p>
                      <a:pPr lvl="0" algn="ctr"/>
                      <a:r>
                        <a:rPr lang="zh-CN" altLang="en-US" dirty="0">
                          <a:latin typeface="微软雅黑" pitchFamily="34" charset="-122"/>
                          <a:ea typeface="微软雅黑" pitchFamily="34" charset="-122"/>
                        </a:rPr>
                        <a:t>组织的背景</a:t>
                      </a:r>
                    </a:p>
                    <a:p>
                      <a:pPr lvl="0" algn="ctr"/>
                      <a:r>
                        <a:rPr lang="zh-CN" altLang="en-US" dirty="0">
                          <a:latin typeface="微软雅黑" pitchFamily="34" charset="-122"/>
                          <a:ea typeface="微软雅黑" pitchFamily="34" charset="-122"/>
                        </a:rPr>
                        <a:t>发布的新闻</a:t>
                      </a:r>
                      <a:endParaRPr lang="zh-CN" altLang="en-US" dirty="0"/>
                    </a:p>
                  </a:txBody>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headEnd/>
            <a:tailEnd/>
          </a:ln>
          <a:extLst>
            <a:ext uri="{909E8E84-426E-40DD-AFC4-6F175D3DCCD1}">
              <a14:hiddenFill xmlns:a14="http://schemas.microsoft.com/office/drawing/2010/main">
                <a:noFill/>
              </a14:hiddenFill>
            </a:ext>
          </a:extLst>
        </p:spPr>
        <p:txBody>
          <a:bodyPr/>
          <a:lstStyle/>
          <a:p>
            <a:pPr eaLnBrk="0" hangingPunct="0"/>
            <a:endParaRPr lang="zh-CN" altLang="en-US">
              <a:latin typeface="Arial" charset="0"/>
              <a:ea typeface="宋体" charset="0"/>
              <a:cs typeface="宋体" charset="0"/>
            </a:endParaRPr>
          </a:p>
        </p:txBody>
      </p:sp>
      <p:graphicFrame>
        <p:nvGraphicFramePr>
          <p:cNvPr id="5" name="图示 4"/>
          <p:cNvGraphicFramePr/>
          <p:nvPr>
            <p:extLst>
              <p:ext uri="{D42A27DB-BD31-4B8C-83A1-F6EECF244321}">
                <p14:modId xmlns:p14="http://schemas.microsoft.com/office/powerpoint/2010/main" val="163226958"/>
              </p:ext>
            </p:extLst>
          </p:nvPr>
        </p:nvGraphicFramePr>
        <p:xfrm>
          <a:off x="684441" y="2612261"/>
          <a:ext cx="7795017" cy="122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11741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信息收集的方法</a:t>
            </a:r>
          </a:p>
        </p:txBody>
      </p:sp>
      <p:graphicFrame>
        <p:nvGraphicFramePr>
          <p:cNvPr id="9" name="图示 8"/>
          <p:cNvGraphicFramePr/>
          <p:nvPr>
            <p:extLst>
              <p:ext uri="{D42A27DB-BD31-4B8C-83A1-F6EECF244321}">
                <p14:modId xmlns:p14="http://schemas.microsoft.com/office/powerpoint/2010/main" val="996780844"/>
              </p:ext>
            </p:extLst>
          </p:nvPr>
        </p:nvGraphicFramePr>
        <p:xfrm>
          <a:off x="968991" y="1224507"/>
          <a:ext cx="7260609" cy="48623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搜索引擎信息收集</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434389" y="1197846"/>
            <a:ext cx="6011621" cy="3872069"/>
          </a:xfrm>
          <a:prstGeom prst="rect">
            <a:avLst/>
          </a:prstGeom>
        </p:spPr>
      </p:pic>
      <p:sp>
        <p:nvSpPr>
          <p:cNvPr id="10" name="内容占位符 2"/>
          <p:cNvSpPr txBox="1"/>
          <p:nvPr/>
        </p:nvSpPr>
        <p:spPr bwMode="auto">
          <a:xfrm>
            <a:off x="191770" y="5238080"/>
            <a:ext cx="8869680" cy="187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2870" tIns="51435" rIns="102870" bIns="51435" numCol="1" anchor="t" anchorCtr="0" compatLnSpc="1"/>
          <a:lstStyle>
            <a:lvl1pPr marL="386080" indent="-386080" algn="l" defTabSz="1028700"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025" indent="-320675" algn="l" defTabSz="10287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2pPr>
            <a:lvl3pPr marL="1285875" indent="-257175" algn="l" defTabSz="1028700"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defTabSz="1028700" rtl="0" eaLnBrk="0" fontAlgn="base" hangingPunct="0">
              <a:spcBef>
                <a:spcPct val="20000"/>
              </a:spcBef>
              <a:spcAft>
                <a:spcPct val="0"/>
              </a:spcAft>
              <a:buFont typeface="Arial" charset="0"/>
              <a:buChar char="–"/>
              <a:defRPr sz="2300" kern="1200">
                <a:solidFill>
                  <a:schemeClr val="tx1"/>
                </a:solidFill>
                <a:latin typeface="+mn-lt"/>
                <a:ea typeface="+mn-ea"/>
                <a:cs typeface="+mn-cs"/>
              </a:defRPr>
            </a:lvl4pPr>
            <a:lvl5pPr marL="2314575" indent="-257175" algn="l" defTabSz="1028700" rtl="0" eaLnBrk="0" fontAlgn="base" hangingPunct="0">
              <a:spcBef>
                <a:spcPct val="20000"/>
              </a:spcBef>
              <a:spcAft>
                <a:spcPct val="0"/>
              </a:spcAft>
              <a:buFont typeface="Arial" charset="0"/>
              <a:buChar char="»"/>
              <a:defRPr sz="2300" kern="1200">
                <a:solidFill>
                  <a:schemeClr val="tx1"/>
                </a:solidFill>
                <a:latin typeface="+mn-lt"/>
                <a:ea typeface="+mn-ea"/>
                <a:cs typeface="+mn-cs"/>
              </a:defRPr>
            </a:lvl5pPr>
            <a:lvl6pPr marL="282892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4327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5762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7197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nSpc>
                <a:spcPct val="150000"/>
              </a:lnSpc>
              <a:buNone/>
            </a:pPr>
            <a:r>
              <a:rPr lang="zh-CN" altLang="en-US" sz="2000" dirty="0">
                <a:latin typeface="微软雅黑" pitchFamily="34" charset="-122"/>
                <a:ea typeface="微软雅黑" pitchFamily="34" charset="-122"/>
              </a:rPr>
              <a:t>网络翻墙行为指绕过网络层的</a:t>
            </a:r>
            <a:r>
              <a:rPr lang="en-US" altLang="zh-CN" sz="2000" dirty="0">
                <a:latin typeface="微软雅黑" pitchFamily="34" charset="-122"/>
                <a:ea typeface="微软雅黑" pitchFamily="34" charset="-122"/>
              </a:rPr>
              <a:t>IP</a:t>
            </a:r>
            <a:r>
              <a:rPr lang="zh-CN" altLang="en-US" sz="2000" dirty="0">
                <a:latin typeface="微软雅黑" pitchFamily="34" charset="-122"/>
                <a:ea typeface="微软雅黑" pitchFamily="34" charset="-122"/>
              </a:rPr>
              <a:t>封锁、流量限制及域名劫持和内容过滤等屏蔽墙顺利地进入到已被隔离或屏蔽的网络，最终能够非法的阅览其中的信息</a:t>
            </a:r>
            <a:endParaRPr lang="en-US" altLang="zh-CN" sz="20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style.rotation</p:attrName>
                                        </p:attrNameLst>
                                      </p:cBhvr>
                                      <p:tavLst>
                                        <p:tav tm="0">
                                          <p:val>
                                            <p:fltVal val="90"/>
                                          </p:val>
                                        </p:tav>
                                        <p:tav tm="100000">
                                          <p:val>
                                            <p:fltVal val="0"/>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a:stretch>
            <a:fillRect/>
          </a:stretch>
        </p:blipFill>
        <p:spPr>
          <a:xfrm>
            <a:off x="468313" y="1165185"/>
            <a:ext cx="8207375" cy="5167353"/>
          </a:xfrm>
          <a:prstGeom prst="rect">
            <a:avLst/>
          </a:prstGeom>
        </p:spPr>
      </p:pic>
      <p:pic>
        <p:nvPicPr>
          <p:cNvPr id="409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外部网站和内部网站</a:t>
            </a:r>
          </a:p>
        </p:txBody>
      </p:sp>
      <p:pic>
        <p:nvPicPr>
          <p:cNvPr id="5" name="图片 4"/>
          <p:cNvPicPr>
            <a:picLocks noChangeAspect="1"/>
          </p:cNvPicPr>
          <p:nvPr/>
        </p:nvPicPr>
        <p:blipFill>
          <a:blip r:embed="rId6"/>
          <a:srcRect/>
          <a:stretch>
            <a:fillRect/>
          </a:stretch>
        </p:blipFill>
        <p:spPr>
          <a:xfrm>
            <a:off x="468313" y="1371600"/>
            <a:ext cx="8289925" cy="50561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搜索地理位置</a:t>
            </a:r>
          </a:p>
        </p:txBody>
      </p:sp>
      <p:pic>
        <p:nvPicPr>
          <p:cNvPr id="6" name="图片 5"/>
          <p:cNvPicPr>
            <a:picLocks noChangeAspect="1"/>
          </p:cNvPicPr>
          <p:nvPr/>
        </p:nvPicPr>
        <p:blipFill>
          <a:blip r:embed="rId5"/>
          <a:srcRect/>
          <a:stretch>
            <a:fillRect/>
          </a:stretch>
        </p:blipFill>
        <p:spPr>
          <a:xfrm>
            <a:off x="660146" y="1878197"/>
            <a:ext cx="7142749" cy="4392932"/>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660146" y="2265150"/>
            <a:ext cx="7142749" cy="4131933"/>
          </a:xfrm>
          <a:prstGeom prst="rect">
            <a:avLst/>
          </a:prstGeom>
        </p:spPr>
      </p:pic>
      <p:sp>
        <p:nvSpPr>
          <p:cNvPr id="8" name="文本框 7"/>
          <p:cNvSpPr txBox="1"/>
          <p:nvPr/>
        </p:nvSpPr>
        <p:spPr>
          <a:xfrm>
            <a:off x="660146" y="969644"/>
            <a:ext cx="4494452" cy="1169551"/>
          </a:xfrm>
          <a:prstGeom prst="rect">
            <a:avLst/>
          </a:prstGeom>
          <a:noFill/>
        </p:spPr>
        <p:txBody>
          <a:bodyPr wrap="square" rtlCol="0">
            <a:spAutoFit/>
          </a:bodyPr>
          <a:lstStyle/>
          <a:p>
            <a:r>
              <a:rPr lang="zh-CN" altLang="en-US" sz="2000" dirty="0">
                <a:latin typeface="微软雅黑" pitchFamily="34" charset="-122"/>
                <a:ea typeface="微软雅黑" pitchFamily="34" charset="-122"/>
              </a:rPr>
              <a:t>使用在线地图寻找</a:t>
            </a:r>
            <a:endParaRPr lang="en-US" altLang="zh-CN" sz="2000" dirty="0">
              <a:latin typeface="微软雅黑" pitchFamily="34" charset="-122"/>
              <a:ea typeface="微软雅黑" pitchFamily="34" charset="-122"/>
            </a:endParaRPr>
          </a:p>
          <a:p>
            <a:pPr lvl="1"/>
            <a:r>
              <a:rPr lang="zh-CN" altLang="en-US" sz="1600" dirty="0">
                <a:latin typeface="微软雅黑" pitchFamily="34" charset="-122"/>
                <a:ea typeface="微软雅黑" pitchFamily="34" charset="-122"/>
              </a:rPr>
              <a:t>－地理位置</a:t>
            </a:r>
            <a:endParaRPr lang="en-US" altLang="zh-CN" sz="1600" dirty="0">
              <a:latin typeface="微软雅黑" pitchFamily="34" charset="-122"/>
              <a:ea typeface="微软雅黑" pitchFamily="34" charset="-122"/>
            </a:endParaRPr>
          </a:p>
          <a:p>
            <a:pPr lvl="1"/>
            <a:r>
              <a:rPr lang="zh-CN" altLang="en-US" sz="1600" dirty="0">
                <a:latin typeface="微软雅黑" pitchFamily="34" charset="-122"/>
                <a:ea typeface="微软雅黑" pitchFamily="34" charset="-122"/>
              </a:rPr>
              <a:t>－真实环境</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目录</a:t>
            </a:r>
            <a:endParaRPr kumimoji="1" lang="zh-CN" altLang="en-US" sz="2800" dirty="0">
              <a:solidFill>
                <a:schemeClr val="tx2">
                  <a:lumMod val="60000"/>
                  <a:lumOff val="40000"/>
                </a:schemeClr>
              </a:solidFill>
              <a:latin typeface="微软雅黑"/>
              <a:ea typeface="微软雅黑"/>
              <a:cs typeface="微软雅黑"/>
            </a:endParaRPr>
          </a:p>
        </p:txBody>
      </p:sp>
      <p:graphicFrame>
        <p:nvGraphicFramePr>
          <p:cNvPr id="8" name="图示 7"/>
          <p:cNvGraphicFramePr/>
          <p:nvPr>
            <p:extLst>
              <p:ext uri="{D42A27DB-BD31-4B8C-83A1-F6EECF244321}">
                <p14:modId xmlns:p14="http://schemas.microsoft.com/office/powerpoint/2010/main" val="2012059951"/>
              </p:ext>
            </p:extLst>
          </p:nvPr>
        </p:nvGraphicFramePr>
        <p:xfrm>
          <a:off x="468313" y="1096171"/>
          <a:ext cx="8207375" cy="5236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38131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查询个人信息</a:t>
            </a:r>
          </a:p>
        </p:txBody>
      </p:sp>
      <p:sp>
        <p:nvSpPr>
          <p:cNvPr id="6" name="矩形 5"/>
          <p:cNvSpPr/>
          <p:nvPr/>
        </p:nvSpPr>
        <p:spPr>
          <a:xfrm>
            <a:off x="179512" y="1096171"/>
            <a:ext cx="8784976" cy="936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1028700" rtl="0" eaLnBrk="1" latinLnBrk="0" hangingPunct="1">
              <a:defRPr sz="2000" kern="1200">
                <a:solidFill>
                  <a:schemeClr val="lt1"/>
                </a:solidFill>
                <a:latin typeface="+mn-lt"/>
                <a:ea typeface="+mn-ea"/>
                <a:cs typeface="+mn-cs"/>
              </a:defRPr>
            </a:lvl1pPr>
            <a:lvl2pPr marL="514350" algn="l" defTabSz="1028700" rtl="0" eaLnBrk="1" latinLnBrk="0" hangingPunct="1">
              <a:defRPr sz="2000" kern="1200">
                <a:solidFill>
                  <a:schemeClr val="lt1"/>
                </a:solidFill>
                <a:latin typeface="+mn-lt"/>
                <a:ea typeface="+mn-ea"/>
                <a:cs typeface="+mn-cs"/>
              </a:defRPr>
            </a:lvl2pPr>
            <a:lvl3pPr marL="1028700" algn="l" defTabSz="1028700" rtl="0" eaLnBrk="1" latinLnBrk="0" hangingPunct="1">
              <a:defRPr sz="2000" kern="1200">
                <a:solidFill>
                  <a:schemeClr val="lt1"/>
                </a:solidFill>
                <a:latin typeface="+mn-lt"/>
                <a:ea typeface="+mn-ea"/>
                <a:cs typeface="+mn-cs"/>
              </a:defRPr>
            </a:lvl3pPr>
            <a:lvl4pPr marL="1543050" algn="l" defTabSz="1028700" rtl="0" eaLnBrk="1" latinLnBrk="0" hangingPunct="1">
              <a:defRPr sz="2000" kern="1200">
                <a:solidFill>
                  <a:schemeClr val="lt1"/>
                </a:solidFill>
                <a:latin typeface="+mn-lt"/>
                <a:ea typeface="+mn-ea"/>
                <a:cs typeface="+mn-cs"/>
              </a:defRPr>
            </a:lvl4pPr>
            <a:lvl5pPr marL="2057400" algn="l" defTabSz="1028700" rtl="0" eaLnBrk="1" latinLnBrk="0" hangingPunct="1">
              <a:defRPr sz="2000" kern="1200">
                <a:solidFill>
                  <a:schemeClr val="lt1"/>
                </a:solidFill>
                <a:latin typeface="+mn-lt"/>
                <a:ea typeface="+mn-ea"/>
                <a:cs typeface="+mn-cs"/>
              </a:defRPr>
            </a:lvl5pPr>
            <a:lvl6pPr marL="2571750" algn="l" defTabSz="1028700" rtl="0" eaLnBrk="1" latinLnBrk="0" hangingPunct="1">
              <a:defRPr sz="2000" kern="1200">
                <a:solidFill>
                  <a:schemeClr val="lt1"/>
                </a:solidFill>
                <a:latin typeface="+mn-lt"/>
                <a:ea typeface="+mn-ea"/>
                <a:cs typeface="+mn-cs"/>
              </a:defRPr>
            </a:lvl6pPr>
            <a:lvl7pPr marL="3086100" algn="l" defTabSz="1028700" rtl="0" eaLnBrk="1" latinLnBrk="0" hangingPunct="1">
              <a:defRPr sz="2000" kern="1200">
                <a:solidFill>
                  <a:schemeClr val="lt1"/>
                </a:solidFill>
                <a:latin typeface="+mn-lt"/>
                <a:ea typeface="+mn-ea"/>
                <a:cs typeface="+mn-cs"/>
              </a:defRPr>
            </a:lvl7pPr>
            <a:lvl8pPr marL="3600450" algn="l" defTabSz="1028700" rtl="0" eaLnBrk="1" latinLnBrk="0" hangingPunct="1">
              <a:defRPr sz="2000" kern="1200">
                <a:solidFill>
                  <a:schemeClr val="lt1"/>
                </a:solidFill>
                <a:latin typeface="+mn-lt"/>
                <a:ea typeface="+mn-ea"/>
                <a:cs typeface="+mn-cs"/>
              </a:defRPr>
            </a:lvl8pPr>
            <a:lvl9pPr marL="4114800" algn="l" defTabSz="1028700" rtl="0" eaLnBrk="1" latinLnBrk="0" hangingPunct="1">
              <a:defRPr sz="2000" kern="1200">
                <a:solidFill>
                  <a:schemeClr val="lt1"/>
                </a:solidFill>
                <a:latin typeface="+mn-lt"/>
                <a:ea typeface="+mn-ea"/>
                <a:cs typeface="+mn-cs"/>
              </a:defRPr>
            </a:lvl9pPr>
          </a:lstStyle>
          <a:p>
            <a:pPr>
              <a:defRPr/>
            </a:pPr>
            <a:r>
              <a:rPr lang="zh-CN" altLang="en-US" sz="2400" dirty="0">
                <a:solidFill>
                  <a:srgbClr val="C00000"/>
                </a:solidFill>
                <a:latin typeface="微软雅黑" panose="020B0503020204020204" pitchFamily="34" charset="-122"/>
                <a:ea typeface="微软雅黑" panose="020B0503020204020204" pitchFamily="34" charset="-122"/>
              </a:rPr>
              <a:t>“不管你知不知道，隐私就在那里。”</a:t>
            </a:r>
            <a:endParaRPr lang="en-US" altLang="zh-CN" sz="2400" dirty="0">
              <a:solidFill>
                <a:srgbClr val="C00000"/>
              </a:solidFill>
              <a:latin typeface="微软雅黑" panose="020B0503020204020204" pitchFamily="34" charset="-122"/>
              <a:ea typeface="微软雅黑" panose="020B0503020204020204" pitchFamily="34" charset="-122"/>
            </a:endParaRPr>
          </a:p>
          <a:p>
            <a:pPr>
              <a:defRPr/>
            </a:pPr>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rPr>
              <a:t>您知道下面这些隐私信息如何查询吗？</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179512" y="2197941"/>
            <a:ext cx="664797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r>
              <a:rPr lang="zh-CN" altLang="en-US" sz="2800" b="1" i="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网上</a:t>
            </a:r>
            <a:r>
              <a:rPr lang="zh-CN" altLang="en-US" sz="2800" b="1" i="1"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查询</a:t>
            </a:r>
            <a:r>
              <a:rPr lang="zh-CN" altLang="zh-CN" sz="2800" b="1" i="1" dirty="0">
                <a:ln w="12700">
                  <a:solidFill>
                    <a:schemeClr val="tx2">
                      <a:satMod val="155000"/>
                    </a:schemeClr>
                  </a:solidFill>
                  <a:prstDash val="solid"/>
                </a:ln>
                <a:solidFill>
                  <a:srgbClr val="0099FF"/>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驾驶证信息</a:t>
            </a:r>
            <a:r>
              <a:rPr lang="zh-CN" altLang="en-US" sz="2800" b="1" i="1" dirty="0">
                <a:ln w="12700">
                  <a:solidFill>
                    <a:schemeClr val="tx2">
                      <a:satMod val="155000"/>
                    </a:schemeClr>
                  </a:solidFill>
                  <a:prstDash val="solid"/>
                </a:ln>
                <a:solidFill>
                  <a:srgbClr val="0099FF"/>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，积分及违章记录</a:t>
            </a:r>
            <a:r>
              <a:rPr lang="zh-CN" altLang="en-US" sz="2800" b="1" i="1"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a:t>
            </a:r>
          </a:p>
        </p:txBody>
      </p:sp>
      <p:sp>
        <p:nvSpPr>
          <p:cNvPr id="8" name="矩形 7"/>
          <p:cNvSpPr/>
          <p:nvPr/>
        </p:nvSpPr>
        <p:spPr>
          <a:xfrm>
            <a:off x="468313" y="2773803"/>
            <a:ext cx="5211683"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r>
              <a:rPr lang="zh-CN" altLang="en-US" sz="2800" b="1" i="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网上查询</a:t>
            </a:r>
            <a:r>
              <a:rPr lang="zh-CN" altLang="en-US" sz="2800" b="1" i="1" cap="none" spc="0" dirty="0">
                <a:ln w="12700">
                  <a:solidFill>
                    <a:schemeClr val="tx2">
                      <a:satMod val="155000"/>
                    </a:schemeClr>
                  </a:solidFill>
                  <a:prstDash val="solid"/>
                </a:ln>
                <a:solidFill>
                  <a:srgbClr val="0099FF"/>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社保信息，四险信息</a:t>
            </a:r>
            <a:r>
              <a:rPr lang="zh-CN" altLang="en-US" sz="2800" b="1" i="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a:t>
            </a:r>
          </a:p>
        </p:txBody>
      </p:sp>
      <p:sp>
        <p:nvSpPr>
          <p:cNvPr id="9" name="矩形 8"/>
          <p:cNvSpPr/>
          <p:nvPr/>
        </p:nvSpPr>
        <p:spPr>
          <a:xfrm>
            <a:off x="897657" y="3338241"/>
            <a:ext cx="4493538"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r>
              <a:rPr lang="zh-CN" altLang="en-US" sz="2800" b="1" i="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网上查询</a:t>
            </a:r>
            <a:r>
              <a:rPr lang="zh-CN" altLang="en-US" sz="2800" b="1" i="1" cap="none" spc="0" dirty="0">
                <a:ln w="12700">
                  <a:solidFill>
                    <a:schemeClr val="tx2">
                      <a:satMod val="155000"/>
                    </a:schemeClr>
                  </a:solidFill>
                  <a:prstDash val="solid"/>
                </a:ln>
                <a:solidFill>
                  <a:srgbClr val="0099FF"/>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住房公积金信息</a:t>
            </a:r>
            <a:r>
              <a:rPr lang="zh-CN" altLang="en-US" sz="2800" b="1" i="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a:t>
            </a:r>
          </a:p>
        </p:txBody>
      </p:sp>
      <p:sp>
        <p:nvSpPr>
          <p:cNvPr id="10" name="矩形 9"/>
          <p:cNvSpPr/>
          <p:nvPr/>
        </p:nvSpPr>
        <p:spPr>
          <a:xfrm>
            <a:off x="29386" y="3936285"/>
            <a:ext cx="5570757"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r>
              <a:rPr lang="zh-CN" altLang="en-US" sz="2800" b="1" i="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网上查询</a:t>
            </a:r>
            <a:r>
              <a:rPr lang="zh-CN" altLang="en-US" sz="2800" b="1" i="1" cap="none" spc="0" dirty="0">
                <a:ln w="12700">
                  <a:solidFill>
                    <a:schemeClr val="tx2">
                      <a:satMod val="155000"/>
                    </a:schemeClr>
                  </a:solidFill>
                  <a:prstDash val="solid"/>
                </a:ln>
                <a:solidFill>
                  <a:srgbClr val="0099FF"/>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工作居住证，工作资料</a:t>
            </a:r>
            <a:r>
              <a:rPr lang="zh-CN" altLang="en-US" sz="2800" b="1" i="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a:t>
            </a:r>
          </a:p>
        </p:txBody>
      </p:sp>
      <p:sp>
        <p:nvSpPr>
          <p:cNvPr id="11" name="矩形 10"/>
          <p:cNvSpPr/>
          <p:nvPr/>
        </p:nvSpPr>
        <p:spPr>
          <a:xfrm>
            <a:off x="617070" y="4508573"/>
            <a:ext cx="4493538"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gn="ctr"/>
            <a:r>
              <a:rPr lang="zh-CN" altLang="en-US" sz="2800" b="1" i="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网上查询</a:t>
            </a:r>
            <a:r>
              <a:rPr lang="zh-CN" altLang="en-US" sz="2800" b="1" i="1" cap="none" spc="0" dirty="0">
                <a:ln w="12700">
                  <a:solidFill>
                    <a:schemeClr val="tx2">
                      <a:satMod val="155000"/>
                    </a:schemeClr>
                  </a:solidFill>
                  <a:prstDash val="solid"/>
                </a:ln>
                <a:solidFill>
                  <a:srgbClr val="0099FF"/>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信用卡申请记录</a:t>
            </a:r>
            <a:r>
              <a:rPr lang="zh-CN" altLang="en-US" sz="2800" b="1" i="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a:t>
            </a:r>
          </a:p>
        </p:txBody>
      </p:sp>
      <p:sp>
        <p:nvSpPr>
          <p:cNvPr id="12" name="矩形 11"/>
          <p:cNvSpPr/>
          <p:nvPr/>
        </p:nvSpPr>
        <p:spPr>
          <a:xfrm>
            <a:off x="127536" y="5245083"/>
            <a:ext cx="5472607" cy="10589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1028700" rtl="0" eaLnBrk="1" latinLnBrk="0" hangingPunct="1">
              <a:defRPr sz="2000" kern="1200">
                <a:solidFill>
                  <a:schemeClr val="lt1"/>
                </a:solidFill>
                <a:latin typeface="+mn-lt"/>
                <a:ea typeface="+mn-ea"/>
                <a:cs typeface="+mn-cs"/>
              </a:defRPr>
            </a:lvl1pPr>
            <a:lvl2pPr marL="514350" algn="l" defTabSz="1028700" rtl="0" eaLnBrk="1" latinLnBrk="0" hangingPunct="1">
              <a:defRPr sz="2000" kern="1200">
                <a:solidFill>
                  <a:schemeClr val="lt1"/>
                </a:solidFill>
                <a:latin typeface="+mn-lt"/>
                <a:ea typeface="+mn-ea"/>
                <a:cs typeface="+mn-cs"/>
              </a:defRPr>
            </a:lvl2pPr>
            <a:lvl3pPr marL="1028700" algn="l" defTabSz="1028700" rtl="0" eaLnBrk="1" latinLnBrk="0" hangingPunct="1">
              <a:defRPr sz="2000" kern="1200">
                <a:solidFill>
                  <a:schemeClr val="lt1"/>
                </a:solidFill>
                <a:latin typeface="+mn-lt"/>
                <a:ea typeface="+mn-ea"/>
                <a:cs typeface="+mn-cs"/>
              </a:defRPr>
            </a:lvl3pPr>
            <a:lvl4pPr marL="1543050" algn="l" defTabSz="1028700" rtl="0" eaLnBrk="1" latinLnBrk="0" hangingPunct="1">
              <a:defRPr sz="2000" kern="1200">
                <a:solidFill>
                  <a:schemeClr val="lt1"/>
                </a:solidFill>
                <a:latin typeface="+mn-lt"/>
                <a:ea typeface="+mn-ea"/>
                <a:cs typeface="+mn-cs"/>
              </a:defRPr>
            </a:lvl4pPr>
            <a:lvl5pPr marL="2057400" algn="l" defTabSz="1028700" rtl="0" eaLnBrk="1" latinLnBrk="0" hangingPunct="1">
              <a:defRPr sz="2000" kern="1200">
                <a:solidFill>
                  <a:schemeClr val="lt1"/>
                </a:solidFill>
                <a:latin typeface="+mn-lt"/>
                <a:ea typeface="+mn-ea"/>
                <a:cs typeface="+mn-cs"/>
              </a:defRPr>
            </a:lvl5pPr>
            <a:lvl6pPr marL="2571750" algn="l" defTabSz="1028700" rtl="0" eaLnBrk="1" latinLnBrk="0" hangingPunct="1">
              <a:defRPr sz="2000" kern="1200">
                <a:solidFill>
                  <a:schemeClr val="lt1"/>
                </a:solidFill>
                <a:latin typeface="+mn-lt"/>
                <a:ea typeface="+mn-ea"/>
                <a:cs typeface="+mn-cs"/>
              </a:defRPr>
            </a:lvl6pPr>
            <a:lvl7pPr marL="3086100" algn="l" defTabSz="1028700" rtl="0" eaLnBrk="1" latinLnBrk="0" hangingPunct="1">
              <a:defRPr sz="2000" kern="1200">
                <a:solidFill>
                  <a:schemeClr val="lt1"/>
                </a:solidFill>
                <a:latin typeface="+mn-lt"/>
                <a:ea typeface="+mn-ea"/>
                <a:cs typeface="+mn-cs"/>
              </a:defRPr>
            </a:lvl7pPr>
            <a:lvl8pPr marL="3600450" algn="l" defTabSz="1028700" rtl="0" eaLnBrk="1" latinLnBrk="0" hangingPunct="1">
              <a:defRPr sz="2000" kern="1200">
                <a:solidFill>
                  <a:schemeClr val="lt1"/>
                </a:solidFill>
                <a:latin typeface="+mn-lt"/>
                <a:ea typeface="+mn-ea"/>
                <a:cs typeface="+mn-cs"/>
              </a:defRPr>
            </a:lvl8pPr>
            <a:lvl9pPr marL="4114800" algn="l" defTabSz="1028700" rtl="0" eaLnBrk="1" latinLnBrk="0" hangingPunct="1">
              <a:defRPr sz="2000" kern="1200">
                <a:solidFill>
                  <a:schemeClr val="lt1"/>
                </a:solidFill>
                <a:latin typeface="+mn-lt"/>
                <a:ea typeface="+mn-ea"/>
                <a:cs typeface="+mn-cs"/>
              </a:defRPr>
            </a:lvl9pPr>
          </a:lstStyle>
          <a:p>
            <a:pPr>
              <a:defRPr/>
            </a:pPr>
            <a:r>
              <a:rPr lang="zh-CN" altLang="en-US" sz="2400" dirty="0">
                <a:solidFill>
                  <a:srgbClr val="C00000"/>
                </a:solidFill>
                <a:latin typeface="微软雅黑" panose="020B0503020204020204" pitchFamily="34" charset="-122"/>
                <a:ea typeface="微软雅黑" panose="020B0503020204020204" pitchFamily="34" charset="-122"/>
              </a:rPr>
              <a:t>以上大部分只需身份证号、或真实姓名、初始密码便可查询。</a:t>
            </a:r>
            <a:endParaRPr lang="en-US" altLang="zh-CN" sz="2400" dirty="0">
              <a:solidFill>
                <a:srgbClr val="C00000"/>
              </a:solidFill>
              <a:latin typeface="微软雅黑" panose="020B0503020204020204" pitchFamily="34" charset="-122"/>
              <a:ea typeface="微软雅黑" panose="020B0503020204020204" pitchFamily="34" charset="-122"/>
            </a:endParaRPr>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185" y="2691976"/>
            <a:ext cx="3044966" cy="3632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人肉搜索</a:t>
            </a:r>
          </a:p>
        </p:txBody>
      </p:sp>
      <p:pic>
        <p:nvPicPr>
          <p:cNvPr id="2" name="图片 1"/>
          <p:cNvPicPr>
            <a:picLocks noChangeAspect="1"/>
          </p:cNvPicPr>
          <p:nvPr/>
        </p:nvPicPr>
        <p:blipFill>
          <a:blip r:embed="rId5"/>
          <a:srcRect/>
          <a:stretch>
            <a:fillRect/>
          </a:stretch>
        </p:blipFill>
        <p:spPr>
          <a:xfrm>
            <a:off x="468312" y="2661598"/>
            <a:ext cx="2791441" cy="3752542"/>
          </a:xfrm>
          <a:prstGeom prst="rect">
            <a:avLst/>
          </a:prstGeom>
        </p:spPr>
      </p:pic>
      <p:sp>
        <p:nvSpPr>
          <p:cNvPr id="7" name="矩形 6"/>
          <p:cNvSpPr/>
          <p:nvPr/>
        </p:nvSpPr>
        <p:spPr>
          <a:xfrm>
            <a:off x="468312" y="994659"/>
            <a:ext cx="8295371" cy="14730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1028700" rtl="0" eaLnBrk="1" latinLnBrk="0" hangingPunct="1">
              <a:defRPr sz="2000" kern="1200">
                <a:solidFill>
                  <a:schemeClr val="lt1"/>
                </a:solidFill>
                <a:latin typeface="+mn-lt"/>
                <a:ea typeface="+mn-ea"/>
                <a:cs typeface="+mn-cs"/>
              </a:defRPr>
            </a:lvl1pPr>
            <a:lvl2pPr marL="514350" algn="l" defTabSz="1028700" rtl="0" eaLnBrk="1" latinLnBrk="0" hangingPunct="1">
              <a:defRPr sz="2000" kern="1200">
                <a:solidFill>
                  <a:schemeClr val="lt1"/>
                </a:solidFill>
                <a:latin typeface="+mn-lt"/>
                <a:ea typeface="+mn-ea"/>
                <a:cs typeface="+mn-cs"/>
              </a:defRPr>
            </a:lvl2pPr>
            <a:lvl3pPr marL="1028700" algn="l" defTabSz="1028700" rtl="0" eaLnBrk="1" latinLnBrk="0" hangingPunct="1">
              <a:defRPr sz="2000" kern="1200">
                <a:solidFill>
                  <a:schemeClr val="lt1"/>
                </a:solidFill>
                <a:latin typeface="+mn-lt"/>
                <a:ea typeface="+mn-ea"/>
                <a:cs typeface="+mn-cs"/>
              </a:defRPr>
            </a:lvl3pPr>
            <a:lvl4pPr marL="1543050" algn="l" defTabSz="1028700" rtl="0" eaLnBrk="1" latinLnBrk="0" hangingPunct="1">
              <a:defRPr sz="2000" kern="1200">
                <a:solidFill>
                  <a:schemeClr val="lt1"/>
                </a:solidFill>
                <a:latin typeface="+mn-lt"/>
                <a:ea typeface="+mn-ea"/>
                <a:cs typeface="+mn-cs"/>
              </a:defRPr>
            </a:lvl4pPr>
            <a:lvl5pPr marL="2057400" algn="l" defTabSz="1028700" rtl="0" eaLnBrk="1" latinLnBrk="0" hangingPunct="1">
              <a:defRPr sz="2000" kern="1200">
                <a:solidFill>
                  <a:schemeClr val="lt1"/>
                </a:solidFill>
                <a:latin typeface="+mn-lt"/>
                <a:ea typeface="+mn-ea"/>
                <a:cs typeface="+mn-cs"/>
              </a:defRPr>
            </a:lvl5pPr>
            <a:lvl6pPr marL="2571750" algn="l" defTabSz="1028700" rtl="0" eaLnBrk="1" latinLnBrk="0" hangingPunct="1">
              <a:defRPr sz="2000" kern="1200">
                <a:solidFill>
                  <a:schemeClr val="lt1"/>
                </a:solidFill>
                <a:latin typeface="+mn-lt"/>
                <a:ea typeface="+mn-ea"/>
                <a:cs typeface="+mn-cs"/>
              </a:defRPr>
            </a:lvl6pPr>
            <a:lvl7pPr marL="3086100" algn="l" defTabSz="1028700" rtl="0" eaLnBrk="1" latinLnBrk="0" hangingPunct="1">
              <a:defRPr sz="2000" kern="1200">
                <a:solidFill>
                  <a:schemeClr val="lt1"/>
                </a:solidFill>
                <a:latin typeface="+mn-lt"/>
                <a:ea typeface="+mn-ea"/>
                <a:cs typeface="+mn-cs"/>
              </a:defRPr>
            </a:lvl7pPr>
            <a:lvl8pPr marL="3600450" algn="l" defTabSz="1028700" rtl="0" eaLnBrk="1" latinLnBrk="0" hangingPunct="1">
              <a:defRPr sz="2000" kern="1200">
                <a:solidFill>
                  <a:schemeClr val="lt1"/>
                </a:solidFill>
                <a:latin typeface="+mn-lt"/>
                <a:ea typeface="+mn-ea"/>
                <a:cs typeface="+mn-cs"/>
              </a:defRPr>
            </a:lvl8pPr>
            <a:lvl9pPr marL="4114800" algn="l" defTabSz="1028700" rtl="0" eaLnBrk="1" latinLnBrk="0" hangingPunct="1">
              <a:defRPr sz="2000" kern="1200">
                <a:solidFill>
                  <a:schemeClr val="lt1"/>
                </a:solidFill>
                <a:latin typeface="+mn-lt"/>
                <a:ea typeface="+mn-ea"/>
                <a:cs typeface="+mn-cs"/>
              </a:defRPr>
            </a:lvl9pPr>
          </a:lstStyle>
          <a:p>
            <a:pPr>
              <a:defRPr/>
            </a:pPr>
            <a:r>
              <a:rPr lang="zh-CN" altLang="en-US" sz="2400" dirty="0">
                <a:solidFill>
                  <a:srgbClr val="C00000"/>
                </a:solidFill>
                <a:latin typeface="微软雅黑" panose="020B0503020204020204" pitchFamily="34" charset="-122"/>
                <a:ea typeface="微软雅黑" panose="020B0503020204020204" pitchFamily="34" charset="-122"/>
              </a:rPr>
              <a:t>信息时代，互联网搜索被网民广泛应用，随之而来利用搜索引擎技术查找敏感隐私的情况也被广泛应用。由人与人参与的“人肉”也被部分网民津津乐道，隐私保护迫在眉睫。</a:t>
            </a:r>
            <a:endParaRPr lang="en-US" altLang="zh-CN" sz="2400"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srcRect/>
          <a:stretch>
            <a:fillRect/>
          </a:stretch>
        </p:blipFill>
        <p:spPr>
          <a:xfrm>
            <a:off x="3515834" y="2661598"/>
            <a:ext cx="5247849" cy="375254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还有</a:t>
            </a:r>
            <a:r>
              <a:rPr kumimoji="1" lang="zh-CN" altLang="en-US" sz="2800">
                <a:solidFill>
                  <a:schemeClr val="tx2">
                    <a:lumMod val="60000"/>
                    <a:lumOff val="40000"/>
                  </a:schemeClr>
                </a:solidFill>
                <a:latin typeface="微软雅黑"/>
                <a:ea typeface="微软雅黑"/>
                <a:cs typeface="微软雅黑"/>
              </a:rPr>
              <a:t>大招</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社</a:t>
            </a:r>
            <a:r>
              <a:rPr kumimoji="1" lang="zh-CN" altLang="en-US" sz="2800" dirty="0">
                <a:solidFill>
                  <a:schemeClr val="tx2">
                    <a:lumMod val="60000"/>
                    <a:lumOff val="40000"/>
                  </a:schemeClr>
                </a:solidFill>
                <a:latin typeface="微软雅黑"/>
                <a:ea typeface="微软雅黑"/>
                <a:cs typeface="微软雅黑"/>
              </a:rPr>
              <a:t>工库</a:t>
            </a:r>
          </a:p>
        </p:txBody>
      </p:sp>
      <p:pic>
        <p:nvPicPr>
          <p:cNvPr id="2" name="图片 1"/>
          <p:cNvPicPr>
            <a:picLocks noChangeAspect="1"/>
          </p:cNvPicPr>
          <p:nvPr/>
        </p:nvPicPr>
        <p:blipFill>
          <a:blip r:embed="rId5"/>
          <a:srcRect/>
          <a:stretch>
            <a:fillRect/>
          </a:stretch>
        </p:blipFill>
        <p:spPr>
          <a:xfrm>
            <a:off x="468313" y="1414071"/>
            <a:ext cx="8268518" cy="5104604"/>
          </a:xfrm>
          <a:prstGeom prst="rect">
            <a:avLst/>
          </a:prstGeom>
        </p:spPr>
      </p:pic>
      <p:pic>
        <p:nvPicPr>
          <p:cNvPr id="4" name="图片 3"/>
          <p:cNvPicPr>
            <a:picLocks noChangeAspect="1"/>
          </p:cNvPicPr>
          <p:nvPr/>
        </p:nvPicPr>
        <p:blipFill>
          <a:blip r:embed="rId6"/>
          <a:srcRect/>
          <a:stretch>
            <a:fillRect/>
          </a:stretch>
        </p:blipFill>
        <p:spPr>
          <a:xfrm>
            <a:off x="437742" y="1223571"/>
            <a:ext cx="8237946" cy="47319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信息收集案例</a:t>
            </a:r>
          </a:p>
        </p:txBody>
      </p:sp>
      <p:sp>
        <p:nvSpPr>
          <p:cNvPr id="6" name="内容占位符 2"/>
          <p:cNvSpPr>
            <a:spLocks noGrp="1"/>
          </p:cNvSpPr>
          <p:nvPr/>
        </p:nvSpPr>
        <p:spPr>
          <a:xfrm>
            <a:off x="255967" y="973565"/>
            <a:ext cx="8419721" cy="5585315"/>
          </a:xfrm>
          <a:prstGeom prst="rect">
            <a:avLst/>
          </a:prstGeom>
          <a:noFill/>
          <a:ln>
            <a:noFill/>
          </a:ln>
        </p:spPr>
        <p:txBody>
          <a:bodyPr vert="horz" wrap="square" lIns="102870" tIns="51435" rIns="102870" bIns="51435" numCol="1" anchor="t" anchorCtr="0" compatLnSpc="1"/>
          <a:lstStyle>
            <a:lvl1pPr marL="386080" indent="-386080" algn="l" defTabSz="1028700"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025" indent="-320675" algn="l" defTabSz="10287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2pPr>
            <a:lvl3pPr marL="1285875" indent="-257175" algn="l" defTabSz="1028700"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defTabSz="1028700" rtl="0" eaLnBrk="0" fontAlgn="base" hangingPunct="0">
              <a:spcBef>
                <a:spcPct val="20000"/>
              </a:spcBef>
              <a:spcAft>
                <a:spcPct val="0"/>
              </a:spcAft>
              <a:buFont typeface="Arial" charset="0"/>
              <a:buChar char="–"/>
              <a:defRPr sz="2300" kern="1200">
                <a:solidFill>
                  <a:schemeClr val="tx1"/>
                </a:solidFill>
                <a:latin typeface="+mn-lt"/>
                <a:ea typeface="+mn-ea"/>
                <a:cs typeface="+mn-cs"/>
              </a:defRPr>
            </a:lvl4pPr>
            <a:lvl5pPr marL="2314575" indent="-257175" algn="l" defTabSz="1028700" rtl="0" eaLnBrk="0" fontAlgn="base" hangingPunct="0">
              <a:spcBef>
                <a:spcPct val="20000"/>
              </a:spcBef>
              <a:spcAft>
                <a:spcPct val="0"/>
              </a:spcAft>
              <a:buFont typeface="Arial" charset="0"/>
              <a:buChar char="»"/>
              <a:defRPr sz="2300" kern="1200">
                <a:solidFill>
                  <a:schemeClr val="tx1"/>
                </a:solidFill>
                <a:latin typeface="+mn-lt"/>
                <a:ea typeface="+mn-ea"/>
                <a:cs typeface="+mn-cs"/>
              </a:defRPr>
            </a:lvl5pPr>
            <a:lvl6pPr marL="282892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4327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5762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7197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微博时代的范例：影星的住址</a:t>
            </a:r>
            <a:endParaRPr lang="en-US" altLang="zh-CN" sz="2800" dirty="0">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背景：</a:t>
            </a:r>
            <a:endParaRPr lang="en-US" altLang="zh-CN" sz="2400" dirty="0">
              <a:latin typeface="微软雅黑" panose="020B0503020204020204" pitchFamily="34" charset="-122"/>
              <a:ea typeface="微软雅黑" panose="020B0503020204020204" pitchFamily="34" charset="-122"/>
            </a:endParaRPr>
          </a:p>
          <a:p>
            <a:pPr lvl="2"/>
            <a:r>
              <a:rPr lang="zh-CN" altLang="en-US" sz="1800" dirty="0">
                <a:latin typeface="微软雅黑" panose="020B0503020204020204" pitchFamily="34" charset="-122"/>
                <a:ea typeface="微软雅黑" panose="020B0503020204020204" pitchFamily="34" charset="-122"/>
              </a:rPr>
              <a:t>明星家庭住址是明星隐私，她们都不愿意透露，微博时代，明星也爱玩微博</a:t>
            </a:r>
            <a:endParaRPr lang="en-US" altLang="zh-CN" sz="1800" dirty="0">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微博信息</a:t>
            </a:r>
            <a:endParaRPr lang="en-US" altLang="zh-CN" sz="2400" dirty="0">
              <a:latin typeface="微软雅黑" panose="020B0503020204020204" pitchFamily="34" charset="-122"/>
              <a:ea typeface="微软雅黑" panose="020B0503020204020204" pitchFamily="34" charset="-122"/>
            </a:endParaRPr>
          </a:p>
          <a:p>
            <a:pPr lvl="2"/>
            <a:r>
              <a:rPr lang="en-US" altLang="zh-CN" sz="1800" dirty="0">
                <a:latin typeface="微软雅黑" panose="020B0503020204020204" pitchFamily="34" charset="-122"/>
                <a:ea typeface="微软雅黑" panose="020B0503020204020204" pitchFamily="34" charset="-122"/>
              </a:rPr>
              <a:t>13:50:</a:t>
            </a:r>
            <a:r>
              <a:rPr lang="zh-CN" altLang="en-US" sz="1800" dirty="0">
                <a:latin typeface="微软雅黑" panose="020B0503020204020204" pitchFamily="34" charset="-122"/>
                <a:ea typeface="微软雅黑" panose="020B0503020204020204" pitchFamily="34" charset="-122"/>
              </a:rPr>
              <a:t>四环堵死了，我联排要迟到了？</a:t>
            </a:r>
            <a:endParaRPr lang="en-US" altLang="zh-CN" sz="1800" dirty="0">
              <a:latin typeface="微软雅黑" panose="020B0503020204020204" pitchFamily="34" charset="-122"/>
              <a:ea typeface="微软雅黑" panose="020B0503020204020204" pitchFamily="34" charset="-122"/>
            </a:endParaRPr>
          </a:p>
          <a:p>
            <a:pPr lvl="2"/>
            <a:r>
              <a:rPr lang="zh-CN" altLang="en-US" sz="1800" dirty="0">
                <a:latin typeface="微软雅黑" panose="020B0503020204020204" pitchFamily="34" charset="-122"/>
                <a:ea typeface="微软雅黑" panose="020B0503020204020204" pitchFamily="34" charset="-122"/>
              </a:rPr>
              <a:t>在北京工作这么久，都没在北京中心地带买一套房子</a:t>
            </a:r>
            <a:endParaRPr lang="en-US" altLang="zh-CN" sz="1800" dirty="0">
              <a:latin typeface="微软雅黑" panose="020B0503020204020204" pitchFamily="34" charset="-122"/>
              <a:ea typeface="微软雅黑" panose="020B0503020204020204" pitchFamily="34" charset="-122"/>
            </a:endParaRPr>
          </a:p>
          <a:p>
            <a:pPr lvl="2"/>
            <a:r>
              <a:rPr lang="zh-CN" altLang="en-US" sz="1800" dirty="0">
                <a:latin typeface="微软雅黑" panose="020B0503020204020204" pitchFamily="34" charset="-122"/>
                <a:ea typeface="微软雅黑" panose="020B0503020204020204" pitchFamily="34" charset="-122"/>
              </a:rPr>
              <a:t>光顾着看围脖，忘记给老爸指路，都开到中关村了</a:t>
            </a:r>
            <a:endParaRPr lang="en-US" altLang="zh-CN" sz="18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结论：北四环外某个成熟小区，小区中间有三个相连的方形花坛</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Google </a:t>
            </a:r>
            <a:r>
              <a:rPr lang="zh-CN" altLang="en-US" sz="2000" dirty="0">
                <a:latin typeface="微软雅黑" panose="020B0503020204020204" pitchFamily="34" charset="-122"/>
                <a:ea typeface="微软雅黑" panose="020B0503020204020204" pitchFamily="34" charset="-122"/>
              </a:rPr>
              <a:t>卫星地图能帮助我们快速找到这个小区</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523" y="4667547"/>
            <a:ext cx="2617540" cy="1843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3241" y="4651849"/>
            <a:ext cx="2467788" cy="1868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927" y="4651849"/>
            <a:ext cx="2495761"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网站信息收集</a:t>
            </a:r>
          </a:p>
        </p:txBody>
      </p:sp>
      <p:sp>
        <p:nvSpPr>
          <p:cNvPr id="7" name="文本框 4"/>
          <p:cNvSpPr txBox="1"/>
          <p:nvPr/>
        </p:nvSpPr>
        <p:spPr>
          <a:xfrm>
            <a:off x="468313" y="1057820"/>
            <a:ext cx="7925060" cy="707886"/>
          </a:xfrm>
          <a:prstGeom prst="rect">
            <a:avLst/>
          </a:prstGeom>
          <a:solidFill>
            <a:schemeClr val="bg1"/>
          </a:solidFill>
        </p:spPr>
        <p:txBody>
          <a:bodyPr wrap="square" rtlCol="0">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r>
              <a:rPr lang="zh-CN" altLang="zh-CN" b="1" dirty="0">
                <a:latin typeface="微软雅黑" pitchFamily="34" charset="-122"/>
                <a:ea typeface="微软雅黑" pitchFamily="34" charset="-122"/>
              </a:rPr>
              <a:t>目标的网站包含的信息使攻击者能够绘制出网站架构的详细</a:t>
            </a:r>
            <a:r>
              <a:rPr lang="zh-CN" altLang="en-US" b="1" dirty="0">
                <a:latin typeface="微软雅黑" pitchFamily="34" charset="-122"/>
                <a:ea typeface="微软雅黑" pitchFamily="34" charset="-122"/>
              </a:rPr>
              <a:t>框架</a:t>
            </a:r>
            <a:endParaRPr lang="en-US" altLang="zh-CN" b="1" dirty="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sp>
        <p:nvSpPr>
          <p:cNvPr id="8" name="文本框 5"/>
          <p:cNvSpPr txBox="1"/>
          <p:nvPr/>
        </p:nvSpPr>
        <p:spPr>
          <a:xfrm>
            <a:off x="124528" y="1729855"/>
            <a:ext cx="4380575" cy="422885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zh-CN">
                <a:solidFill>
                  <a:schemeClr val="dk1"/>
                </a:solidFill>
              </a:defRPr>
            </a:defPPr>
            <a:lvl1pPr marL="0" algn="l" defTabSz="1028700" rtl="0" eaLnBrk="1" latinLnBrk="0" hangingPunct="1">
              <a:defRPr sz="2000" kern="1200">
                <a:solidFill>
                  <a:schemeClr val="dk1"/>
                </a:solidFill>
                <a:latin typeface="+mn-lt"/>
                <a:ea typeface="+mn-ea"/>
                <a:cs typeface="+mn-cs"/>
              </a:defRPr>
            </a:lvl1pPr>
            <a:lvl2pPr marL="514350" algn="l" defTabSz="1028700" rtl="0" eaLnBrk="1" latinLnBrk="0" hangingPunct="1">
              <a:defRPr sz="2000" kern="1200">
                <a:solidFill>
                  <a:schemeClr val="dk1"/>
                </a:solidFill>
                <a:latin typeface="+mn-lt"/>
                <a:ea typeface="+mn-ea"/>
                <a:cs typeface="+mn-cs"/>
              </a:defRPr>
            </a:lvl2pPr>
            <a:lvl3pPr marL="1028700" algn="l" defTabSz="1028700" rtl="0" eaLnBrk="1" latinLnBrk="0" hangingPunct="1">
              <a:defRPr sz="2000" kern="1200">
                <a:solidFill>
                  <a:schemeClr val="dk1"/>
                </a:solidFill>
                <a:latin typeface="+mn-lt"/>
                <a:ea typeface="+mn-ea"/>
                <a:cs typeface="+mn-cs"/>
              </a:defRPr>
            </a:lvl3pPr>
            <a:lvl4pPr marL="1543050" algn="l" defTabSz="1028700" rtl="0" eaLnBrk="1" latinLnBrk="0" hangingPunct="1">
              <a:defRPr sz="2000" kern="1200">
                <a:solidFill>
                  <a:schemeClr val="dk1"/>
                </a:solidFill>
                <a:latin typeface="+mn-lt"/>
                <a:ea typeface="+mn-ea"/>
                <a:cs typeface="+mn-cs"/>
              </a:defRPr>
            </a:lvl4pPr>
            <a:lvl5pPr marL="2057400" algn="l" defTabSz="1028700" rtl="0" eaLnBrk="1" latinLnBrk="0" hangingPunct="1">
              <a:defRPr sz="2000" kern="1200">
                <a:solidFill>
                  <a:schemeClr val="dk1"/>
                </a:solidFill>
                <a:latin typeface="+mn-lt"/>
                <a:ea typeface="+mn-ea"/>
                <a:cs typeface="+mn-cs"/>
              </a:defRPr>
            </a:lvl5pPr>
            <a:lvl6pPr marL="2571750" algn="l" defTabSz="1028700" rtl="0" eaLnBrk="1" latinLnBrk="0" hangingPunct="1">
              <a:defRPr sz="2000" kern="1200">
                <a:solidFill>
                  <a:schemeClr val="dk1"/>
                </a:solidFill>
                <a:latin typeface="+mn-lt"/>
                <a:ea typeface="+mn-ea"/>
                <a:cs typeface="+mn-cs"/>
              </a:defRPr>
            </a:lvl6pPr>
            <a:lvl7pPr marL="3086100" algn="l" defTabSz="1028700" rtl="0" eaLnBrk="1" latinLnBrk="0" hangingPunct="1">
              <a:defRPr sz="2000" kern="1200">
                <a:solidFill>
                  <a:schemeClr val="dk1"/>
                </a:solidFill>
                <a:latin typeface="+mn-lt"/>
                <a:ea typeface="+mn-ea"/>
                <a:cs typeface="+mn-cs"/>
              </a:defRPr>
            </a:lvl7pPr>
            <a:lvl8pPr marL="3600450" algn="l" defTabSz="1028700" rtl="0" eaLnBrk="1" latinLnBrk="0" hangingPunct="1">
              <a:defRPr sz="2000" kern="1200">
                <a:solidFill>
                  <a:schemeClr val="dk1"/>
                </a:solidFill>
                <a:latin typeface="+mn-lt"/>
                <a:ea typeface="+mn-ea"/>
                <a:cs typeface="+mn-cs"/>
              </a:defRPr>
            </a:lvl8pPr>
            <a:lvl9pPr marL="4114800" algn="l" defTabSz="1028700" rtl="0" eaLnBrk="1" latinLnBrk="0" hangingPunct="1">
              <a:defRPr sz="2000" kern="1200">
                <a:solidFill>
                  <a:schemeClr val="dk1"/>
                </a:solidFill>
                <a:latin typeface="+mn-lt"/>
                <a:ea typeface="+mn-ea"/>
                <a:cs typeface="+mn-cs"/>
              </a:defRPr>
            </a:lvl9pPr>
          </a:lstStyle>
          <a:p>
            <a:pPr>
              <a:lnSpc>
                <a:spcPct val="120000"/>
              </a:lnSpc>
            </a:pPr>
            <a:r>
              <a:rPr lang="zh-CN" altLang="zh-CN" sz="1600" b="1" dirty="0">
                <a:latin typeface="微软雅黑" panose="020B0503020204020204" pitchFamily="34" charset="-122"/>
                <a:ea typeface="微软雅黑" panose="020B0503020204020204" pitchFamily="34" charset="-122"/>
              </a:rPr>
              <a:t>目标网站可能提供：</a:t>
            </a:r>
            <a:endParaRPr lang="zh-CN" altLang="zh-CN" sz="1600" dirty="0">
              <a:latin typeface="微软雅黑" panose="020B0503020204020204" pitchFamily="34" charset="-122"/>
              <a:ea typeface="微软雅黑" panose="020B0503020204020204" pitchFamily="34" charset="-122"/>
            </a:endParaRPr>
          </a:p>
          <a:p>
            <a:pPr marL="285750" indent="-285750">
              <a:lnSpc>
                <a:spcPct val="120000"/>
              </a:lnSpc>
              <a:buFont typeface="Wingdings"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使用的软件及版本</a:t>
            </a:r>
          </a:p>
          <a:p>
            <a:pPr marL="285750" indent="-285750">
              <a:lnSpc>
                <a:spcPct val="120000"/>
              </a:lnSpc>
              <a:buFont typeface="Wingdings"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使用的操作系统</a:t>
            </a:r>
          </a:p>
          <a:p>
            <a:pPr marL="285750" indent="-285750">
              <a:lnSpc>
                <a:spcPct val="120000"/>
              </a:lnSpc>
              <a:buFont typeface="Wingdings"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子目录及参数</a:t>
            </a:r>
          </a:p>
          <a:p>
            <a:pPr marL="285750" indent="-285750">
              <a:lnSpc>
                <a:spcPct val="120000"/>
              </a:lnSpc>
              <a:buFont typeface="Wingdings"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文件名、路径、数据库</a:t>
            </a:r>
            <a:r>
              <a:rPr lang="zh-CN" altLang="en-US" sz="1600" dirty="0">
                <a:latin typeface="微软雅黑" panose="020B0503020204020204" pitchFamily="34" charset="-122"/>
                <a:ea typeface="微软雅黑" panose="020B0503020204020204" pitchFamily="34" charset="-122"/>
              </a:rPr>
              <a:t>字段</a:t>
            </a:r>
            <a:r>
              <a:rPr lang="zh-CN" altLang="zh-CN" sz="1600" dirty="0">
                <a:latin typeface="微软雅黑" panose="020B0503020204020204" pitchFamily="34" charset="-122"/>
                <a:ea typeface="微软雅黑" panose="020B0503020204020204" pitchFamily="34" charset="-122"/>
              </a:rPr>
              <a:t>名及查询</a:t>
            </a:r>
            <a:r>
              <a:rPr lang="zh-CN" altLang="en-US" sz="1600" dirty="0">
                <a:latin typeface="微软雅黑" panose="020B0503020204020204" pitchFamily="34" charset="-122"/>
                <a:ea typeface="微软雅黑" panose="020B0503020204020204" pitchFamily="34" charset="-122"/>
              </a:rPr>
              <a:t>语句</a:t>
            </a:r>
            <a:endParaRPr lang="zh-CN" altLang="zh-CN" sz="1600" dirty="0">
              <a:latin typeface="微软雅黑" panose="020B0503020204020204" pitchFamily="34" charset="-122"/>
              <a:ea typeface="微软雅黑" panose="020B0503020204020204" pitchFamily="34" charset="-122"/>
            </a:endParaRPr>
          </a:p>
          <a:p>
            <a:pPr marL="285750" indent="-285750">
              <a:lnSpc>
                <a:spcPct val="120000"/>
              </a:lnSpc>
              <a:buFont typeface="Wingdings"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脚本平台</a:t>
            </a:r>
          </a:p>
          <a:p>
            <a:pPr marL="285750" indent="-285750">
              <a:lnSpc>
                <a:spcPct val="120000"/>
              </a:lnSpc>
              <a:buFont typeface="Wingdings"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通讯信息和内容管理系统详情</a:t>
            </a:r>
          </a:p>
          <a:p>
            <a:pPr>
              <a:lnSpc>
                <a:spcPct val="120000"/>
              </a:lnSpc>
            </a:pPr>
            <a:r>
              <a:rPr lang="zh-CN" altLang="zh-CN" sz="1600" b="1" dirty="0">
                <a:latin typeface="微软雅黑" panose="020B0503020204020204" pitchFamily="34" charset="-122"/>
                <a:ea typeface="微软雅黑" panose="020B0503020204020204" pitchFamily="34" charset="-122"/>
              </a:rPr>
              <a:t>使用</a:t>
            </a:r>
            <a:r>
              <a:rPr lang="en-US" altLang="zh-CN" sz="1600" b="1" dirty="0">
                <a:latin typeface="微软雅黑" panose="020B0503020204020204" pitchFamily="34" charset="-122"/>
                <a:ea typeface="微软雅黑" panose="020B0503020204020204" pitchFamily="34" charset="-122"/>
              </a:rPr>
              <a:t>Burp Suite , Firebug </a:t>
            </a:r>
            <a:r>
              <a:rPr lang="zh-CN" altLang="zh-CN" sz="1600" b="1" dirty="0">
                <a:latin typeface="微软雅黑" panose="020B0503020204020204" pitchFamily="34" charset="-122"/>
                <a:ea typeface="微软雅黑" panose="020B0503020204020204" pitchFamily="34" charset="-122"/>
              </a:rPr>
              <a:t>等工具来浏览头部能够提供的信息：</a:t>
            </a:r>
            <a:endParaRPr lang="zh-CN" altLang="zh-CN" sz="1600" dirty="0">
              <a:latin typeface="微软雅黑" panose="020B0503020204020204" pitchFamily="34" charset="-122"/>
              <a:ea typeface="微软雅黑" panose="020B0503020204020204" pitchFamily="34" charset="-122"/>
            </a:endParaRPr>
          </a:p>
          <a:p>
            <a:pPr marL="285750" indent="-285750">
              <a:lnSpc>
                <a:spcPct val="120000"/>
              </a:lnSpc>
              <a:buFont typeface="Wingdings" pitchFamily="2" charset="2"/>
              <a:buChar char="l"/>
            </a:pPr>
            <a:r>
              <a:rPr lang="en-US" altLang="zh-CN" sz="1600" b="1"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连接状态和内容种类</a:t>
            </a:r>
          </a:p>
          <a:p>
            <a:pPr marL="285750" indent="-285750">
              <a:lnSpc>
                <a:spcPct val="120000"/>
              </a:lnSpc>
              <a:buFont typeface="Wingdings"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接收范围</a:t>
            </a:r>
          </a:p>
          <a:p>
            <a:pPr marL="285750" indent="-285750">
              <a:lnSpc>
                <a:spcPct val="120000"/>
              </a:lnSpc>
              <a:buFont typeface="Wingdings"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最后编辑信息</a:t>
            </a:r>
          </a:p>
          <a:p>
            <a:pPr marL="285750" indent="-285750">
              <a:lnSpc>
                <a:spcPct val="120000"/>
              </a:lnSpc>
              <a:buFont typeface="Wingdings" pitchFamily="2" charset="2"/>
              <a:buChar char="l"/>
            </a:pPr>
            <a:r>
              <a:rPr lang="en-US" altLang="zh-CN" sz="1600" dirty="0">
                <a:latin typeface="微软雅黑" panose="020B0503020204020204" pitchFamily="34" charset="-122"/>
                <a:ea typeface="微软雅黑" panose="020B0503020204020204" pitchFamily="34" charset="-122"/>
              </a:rPr>
              <a:t>  X-Powered-By</a:t>
            </a:r>
            <a:r>
              <a:rPr lang="zh-CN" altLang="zh-CN" sz="1600" dirty="0">
                <a:latin typeface="微软雅黑" panose="020B0503020204020204" pitchFamily="34" charset="-122"/>
                <a:ea typeface="微软雅黑" panose="020B0503020204020204" pitchFamily="34" charset="-122"/>
              </a:rPr>
              <a:t>信息</a:t>
            </a:r>
          </a:p>
          <a:p>
            <a:pPr marL="285750" indent="-285750">
              <a:lnSpc>
                <a:spcPct val="120000"/>
              </a:lnSpc>
              <a:buFont typeface="Wingdings"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使用的</a:t>
            </a:r>
            <a:r>
              <a:rPr lang="en-US" altLang="zh-CN" sz="1600" dirty="0">
                <a:latin typeface="微软雅黑" panose="020B0503020204020204" pitchFamily="34" charset="-122"/>
                <a:ea typeface="微软雅黑" panose="020B0503020204020204" pitchFamily="34" charset="-122"/>
              </a:rPr>
              <a:t>Web</a:t>
            </a:r>
            <a:r>
              <a:rPr lang="zh-CN" altLang="zh-CN" sz="1600" dirty="0">
                <a:latin typeface="微软雅黑" panose="020B0503020204020204" pitchFamily="34" charset="-122"/>
                <a:ea typeface="微软雅黑" panose="020B0503020204020204" pitchFamily="34" charset="-122"/>
              </a:rPr>
              <a:t>服务及版本信息</a:t>
            </a: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rcRect/>
          <a:stretch>
            <a:fillRect/>
          </a:stretch>
        </p:blipFill>
        <p:spPr>
          <a:xfrm>
            <a:off x="4585648" y="1729855"/>
            <a:ext cx="4449170" cy="42288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网站信息收集</a:t>
            </a:r>
          </a:p>
        </p:txBody>
      </p:sp>
      <p:pic>
        <p:nvPicPr>
          <p:cNvPr id="6" name="图片 5"/>
          <p:cNvPicPr>
            <a:picLocks noChangeAspect="1"/>
          </p:cNvPicPr>
          <p:nvPr/>
        </p:nvPicPr>
        <p:blipFill>
          <a:blip r:embed="rId5"/>
          <a:srcRect/>
          <a:stretch>
            <a:fillRect/>
          </a:stretch>
        </p:blipFill>
        <p:spPr>
          <a:xfrm>
            <a:off x="138375" y="973339"/>
            <a:ext cx="8882797" cy="5533672"/>
          </a:xfrm>
          <a:prstGeom prst="rect">
            <a:avLst/>
          </a:prstGeom>
        </p:spPr>
      </p:pic>
      <p:sp>
        <p:nvSpPr>
          <p:cNvPr id="7" name="文本框 4"/>
          <p:cNvSpPr txBox="1"/>
          <p:nvPr/>
        </p:nvSpPr>
        <p:spPr>
          <a:xfrm>
            <a:off x="509257" y="1352529"/>
            <a:ext cx="3642055" cy="156966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solidFill>
                  <a:schemeClr val="dk1"/>
                </a:solidFill>
              </a:defRPr>
            </a:defPPr>
            <a:lvl1pPr marL="0" algn="l" defTabSz="1028700" rtl="0" eaLnBrk="1" latinLnBrk="0" hangingPunct="1">
              <a:defRPr sz="2000" kern="1200">
                <a:solidFill>
                  <a:schemeClr val="dk1"/>
                </a:solidFill>
                <a:latin typeface="+mn-lt"/>
                <a:ea typeface="+mn-ea"/>
                <a:cs typeface="+mn-cs"/>
              </a:defRPr>
            </a:lvl1pPr>
            <a:lvl2pPr marL="514350" algn="l" defTabSz="1028700" rtl="0" eaLnBrk="1" latinLnBrk="0" hangingPunct="1">
              <a:defRPr sz="2000" kern="1200">
                <a:solidFill>
                  <a:schemeClr val="dk1"/>
                </a:solidFill>
                <a:latin typeface="+mn-lt"/>
                <a:ea typeface="+mn-ea"/>
                <a:cs typeface="+mn-cs"/>
              </a:defRPr>
            </a:lvl2pPr>
            <a:lvl3pPr marL="1028700" algn="l" defTabSz="1028700" rtl="0" eaLnBrk="1" latinLnBrk="0" hangingPunct="1">
              <a:defRPr sz="2000" kern="1200">
                <a:solidFill>
                  <a:schemeClr val="dk1"/>
                </a:solidFill>
                <a:latin typeface="+mn-lt"/>
                <a:ea typeface="+mn-ea"/>
                <a:cs typeface="+mn-cs"/>
              </a:defRPr>
            </a:lvl3pPr>
            <a:lvl4pPr marL="1543050" algn="l" defTabSz="1028700" rtl="0" eaLnBrk="1" latinLnBrk="0" hangingPunct="1">
              <a:defRPr sz="2000" kern="1200">
                <a:solidFill>
                  <a:schemeClr val="dk1"/>
                </a:solidFill>
                <a:latin typeface="+mn-lt"/>
                <a:ea typeface="+mn-ea"/>
                <a:cs typeface="+mn-cs"/>
              </a:defRPr>
            </a:lvl4pPr>
            <a:lvl5pPr marL="2057400" algn="l" defTabSz="1028700" rtl="0" eaLnBrk="1" latinLnBrk="0" hangingPunct="1">
              <a:defRPr sz="2000" kern="1200">
                <a:solidFill>
                  <a:schemeClr val="dk1"/>
                </a:solidFill>
                <a:latin typeface="+mn-lt"/>
                <a:ea typeface="+mn-ea"/>
                <a:cs typeface="+mn-cs"/>
              </a:defRPr>
            </a:lvl5pPr>
            <a:lvl6pPr marL="2571750" algn="l" defTabSz="1028700" rtl="0" eaLnBrk="1" latinLnBrk="0" hangingPunct="1">
              <a:defRPr sz="2000" kern="1200">
                <a:solidFill>
                  <a:schemeClr val="dk1"/>
                </a:solidFill>
                <a:latin typeface="+mn-lt"/>
                <a:ea typeface="+mn-ea"/>
                <a:cs typeface="+mn-cs"/>
              </a:defRPr>
            </a:lvl6pPr>
            <a:lvl7pPr marL="3086100" algn="l" defTabSz="1028700" rtl="0" eaLnBrk="1" latinLnBrk="0" hangingPunct="1">
              <a:defRPr sz="2000" kern="1200">
                <a:solidFill>
                  <a:schemeClr val="dk1"/>
                </a:solidFill>
                <a:latin typeface="+mn-lt"/>
                <a:ea typeface="+mn-ea"/>
                <a:cs typeface="+mn-cs"/>
              </a:defRPr>
            </a:lvl7pPr>
            <a:lvl8pPr marL="3600450" algn="l" defTabSz="1028700" rtl="0" eaLnBrk="1" latinLnBrk="0" hangingPunct="1">
              <a:defRPr sz="2000" kern="1200">
                <a:solidFill>
                  <a:schemeClr val="dk1"/>
                </a:solidFill>
                <a:latin typeface="+mn-lt"/>
                <a:ea typeface="+mn-ea"/>
                <a:cs typeface="+mn-cs"/>
              </a:defRPr>
            </a:lvl8pPr>
            <a:lvl9pPr marL="4114800" algn="l" defTabSz="1028700" rtl="0" eaLnBrk="1" latinLnBrk="0" hangingPunct="1">
              <a:defRPr sz="2000" kern="1200">
                <a:solidFill>
                  <a:schemeClr val="dk1"/>
                </a:solidFill>
                <a:latin typeface="+mn-lt"/>
                <a:ea typeface="+mn-ea"/>
                <a:cs typeface="+mn-cs"/>
              </a:defRPr>
            </a:lvl9pPr>
          </a:lstStyle>
          <a:p>
            <a:pPr>
              <a:lnSpc>
                <a:spcPct val="120000"/>
              </a:lnSpc>
            </a:pPr>
            <a:r>
              <a:rPr lang="zh-CN" altLang="zh-CN" sz="1600" b="1" dirty="0">
                <a:solidFill>
                  <a:schemeClr val="tx1"/>
                </a:solidFill>
                <a:latin typeface="微软雅黑" panose="020B0503020204020204" pitchFamily="34" charset="-122"/>
                <a:ea typeface="微软雅黑" panose="020B0503020204020204" pitchFamily="34" charset="-122"/>
              </a:rPr>
              <a:t>核查</a:t>
            </a:r>
            <a:r>
              <a:rPr lang="en-US" altLang="zh-CN" sz="1600" b="1" dirty="0">
                <a:solidFill>
                  <a:schemeClr val="tx1"/>
                </a:solidFill>
                <a:latin typeface="微软雅黑" panose="020B0503020204020204" pitchFamily="34" charset="-122"/>
                <a:ea typeface="微软雅黑" panose="020B0503020204020204" pitchFamily="34" charset="-122"/>
              </a:rPr>
              <a:t>HTML</a:t>
            </a:r>
            <a:r>
              <a:rPr lang="zh-CN" altLang="zh-CN" sz="1600" b="1" dirty="0">
                <a:solidFill>
                  <a:schemeClr val="tx1"/>
                </a:solidFill>
                <a:latin typeface="微软雅黑" panose="020B0503020204020204" pitchFamily="34" charset="-122"/>
                <a:ea typeface="微软雅黑" panose="020B0503020204020204" pitchFamily="34" charset="-122"/>
              </a:rPr>
              <a:t>源码可获得：</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742950" lvl="1" indent="-285750">
              <a:lnSpc>
                <a:spcPct val="120000"/>
              </a:lnSpc>
              <a:buFont typeface="Wingdings" pitchFamily="2" charset="2"/>
              <a:buChar char="Ø"/>
            </a:pPr>
            <a:r>
              <a:rPr lang="zh-CN" altLang="zh-CN" sz="1600" dirty="0">
                <a:solidFill>
                  <a:schemeClr val="tx1"/>
                </a:solidFill>
                <a:latin typeface="微软雅黑" panose="020B0503020204020204" pitchFamily="34" charset="-122"/>
                <a:ea typeface="微软雅黑" panose="020B0503020204020204" pitchFamily="34" charset="-122"/>
              </a:rPr>
              <a:t>代码中的注释</a:t>
            </a:r>
            <a:endParaRPr lang="en-US" altLang="zh-CN" sz="1600" dirty="0">
              <a:solidFill>
                <a:schemeClr val="tx1"/>
              </a:solidFill>
              <a:latin typeface="微软雅黑" panose="020B0503020204020204" pitchFamily="34" charset="-122"/>
              <a:ea typeface="微软雅黑" panose="020B0503020204020204" pitchFamily="34" charset="-122"/>
            </a:endParaRPr>
          </a:p>
          <a:p>
            <a:pPr marL="742950" lvl="1" indent="-285750">
              <a:lnSpc>
                <a:spcPct val="120000"/>
              </a:lnSpc>
              <a:buFont typeface="Wingdings" pitchFamily="2" charset="2"/>
              <a:buChar char="Ø"/>
            </a:pPr>
            <a:r>
              <a:rPr lang="en-US" altLang="zh-CN" sz="1600" dirty="0">
                <a:solidFill>
                  <a:schemeClr val="tx1"/>
                </a:solidFill>
                <a:latin typeface="微软雅黑" panose="020B0503020204020204" pitchFamily="34" charset="-122"/>
                <a:ea typeface="微软雅黑" panose="020B0503020204020204" pitchFamily="34" charset="-122"/>
              </a:rPr>
              <a:t>web</a:t>
            </a:r>
            <a:r>
              <a:rPr lang="zh-CN" altLang="zh-CN" sz="1600" dirty="0">
                <a:solidFill>
                  <a:schemeClr val="tx1"/>
                </a:solidFill>
                <a:latin typeface="微软雅黑" panose="020B0503020204020204" pitchFamily="34" charset="-122"/>
                <a:ea typeface="微软雅黑" panose="020B0503020204020204" pitchFamily="34" charset="-122"/>
              </a:rPr>
              <a:t>开发或管理员的联系详情</a:t>
            </a:r>
            <a:endParaRPr lang="en-US" altLang="zh-CN" sz="1600" dirty="0">
              <a:solidFill>
                <a:schemeClr val="tx1"/>
              </a:solidFill>
              <a:latin typeface="微软雅黑" panose="020B0503020204020204" pitchFamily="34" charset="-122"/>
              <a:ea typeface="微软雅黑" panose="020B0503020204020204" pitchFamily="34" charset="-122"/>
            </a:endParaRPr>
          </a:p>
          <a:p>
            <a:pPr marL="742950" lvl="1" indent="-285750">
              <a:lnSpc>
                <a:spcPct val="120000"/>
              </a:lnSpc>
              <a:buFont typeface="Wingdings" pitchFamily="2" charset="2"/>
              <a:buChar char="Ø"/>
            </a:pPr>
            <a:r>
              <a:rPr lang="zh-CN" altLang="zh-CN" sz="1600" dirty="0">
                <a:solidFill>
                  <a:schemeClr val="tx1"/>
                </a:solidFill>
                <a:latin typeface="微软雅黑" panose="020B0503020204020204" pitchFamily="34" charset="-122"/>
                <a:ea typeface="微软雅黑" panose="020B0503020204020204" pitchFamily="34" charset="-122"/>
              </a:rPr>
              <a:t>文件系统架构</a:t>
            </a:r>
            <a:endParaRPr lang="en-US" altLang="zh-CN" sz="1600" dirty="0">
              <a:solidFill>
                <a:schemeClr val="tx1"/>
              </a:solidFill>
              <a:latin typeface="微软雅黑" panose="020B0503020204020204" pitchFamily="34" charset="-122"/>
              <a:ea typeface="微软雅黑" panose="020B0503020204020204" pitchFamily="34" charset="-122"/>
            </a:endParaRPr>
          </a:p>
          <a:p>
            <a:pPr marL="742950" lvl="1" indent="-285750">
              <a:lnSpc>
                <a:spcPct val="120000"/>
              </a:lnSpc>
              <a:buFont typeface="Wingdings" pitchFamily="2" charset="2"/>
              <a:buChar char="Ø"/>
            </a:pPr>
            <a:r>
              <a:rPr lang="zh-CN" altLang="zh-CN" sz="1600" dirty="0">
                <a:solidFill>
                  <a:schemeClr val="tx1"/>
                </a:solidFill>
                <a:latin typeface="微软雅黑" panose="020B0503020204020204" pitchFamily="34" charset="-122"/>
                <a:ea typeface="微软雅黑" panose="020B0503020204020204" pitchFamily="34" charset="-122"/>
              </a:rPr>
              <a:t>脚本类型</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8" name="文本框 5"/>
          <p:cNvSpPr txBox="1"/>
          <p:nvPr/>
        </p:nvSpPr>
        <p:spPr>
          <a:xfrm>
            <a:off x="5156000" y="1352529"/>
            <a:ext cx="3023979" cy="156966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solidFill>
                  <a:schemeClr val="dk1"/>
                </a:solidFill>
              </a:defRPr>
            </a:defPPr>
            <a:lvl1pPr marL="0" algn="l" defTabSz="1028700" rtl="0" eaLnBrk="1" latinLnBrk="0" hangingPunct="1">
              <a:defRPr sz="2000" kern="1200">
                <a:solidFill>
                  <a:schemeClr val="dk1"/>
                </a:solidFill>
                <a:latin typeface="+mn-lt"/>
                <a:ea typeface="+mn-ea"/>
                <a:cs typeface="+mn-cs"/>
              </a:defRPr>
            </a:lvl1pPr>
            <a:lvl2pPr marL="514350" algn="l" defTabSz="1028700" rtl="0" eaLnBrk="1" latinLnBrk="0" hangingPunct="1">
              <a:defRPr sz="2000" kern="1200">
                <a:solidFill>
                  <a:schemeClr val="dk1"/>
                </a:solidFill>
                <a:latin typeface="+mn-lt"/>
                <a:ea typeface="+mn-ea"/>
                <a:cs typeface="+mn-cs"/>
              </a:defRPr>
            </a:lvl2pPr>
            <a:lvl3pPr marL="1028700" algn="l" defTabSz="1028700" rtl="0" eaLnBrk="1" latinLnBrk="0" hangingPunct="1">
              <a:defRPr sz="2000" kern="1200">
                <a:solidFill>
                  <a:schemeClr val="dk1"/>
                </a:solidFill>
                <a:latin typeface="+mn-lt"/>
                <a:ea typeface="+mn-ea"/>
                <a:cs typeface="+mn-cs"/>
              </a:defRPr>
            </a:lvl3pPr>
            <a:lvl4pPr marL="1543050" algn="l" defTabSz="1028700" rtl="0" eaLnBrk="1" latinLnBrk="0" hangingPunct="1">
              <a:defRPr sz="2000" kern="1200">
                <a:solidFill>
                  <a:schemeClr val="dk1"/>
                </a:solidFill>
                <a:latin typeface="+mn-lt"/>
                <a:ea typeface="+mn-ea"/>
                <a:cs typeface="+mn-cs"/>
              </a:defRPr>
            </a:lvl4pPr>
            <a:lvl5pPr marL="2057400" algn="l" defTabSz="1028700" rtl="0" eaLnBrk="1" latinLnBrk="0" hangingPunct="1">
              <a:defRPr sz="2000" kern="1200">
                <a:solidFill>
                  <a:schemeClr val="dk1"/>
                </a:solidFill>
                <a:latin typeface="+mn-lt"/>
                <a:ea typeface="+mn-ea"/>
                <a:cs typeface="+mn-cs"/>
              </a:defRPr>
            </a:lvl5pPr>
            <a:lvl6pPr marL="2571750" algn="l" defTabSz="1028700" rtl="0" eaLnBrk="1" latinLnBrk="0" hangingPunct="1">
              <a:defRPr sz="2000" kern="1200">
                <a:solidFill>
                  <a:schemeClr val="dk1"/>
                </a:solidFill>
                <a:latin typeface="+mn-lt"/>
                <a:ea typeface="+mn-ea"/>
                <a:cs typeface="+mn-cs"/>
              </a:defRPr>
            </a:lvl6pPr>
            <a:lvl7pPr marL="3086100" algn="l" defTabSz="1028700" rtl="0" eaLnBrk="1" latinLnBrk="0" hangingPunct="1">
              <a:defRPr sz="2000" kern="1200">
                <a:solidFill>
                  <a:schemeClr val="dk1"/>
                </a:solidFill>
                <a:latin typeface="+mn-lt"/>
                <a:ea typeface="+mn-ea"/>
                <a:cs typeface="+mn-cs"/>
              </a:defRPr>
            </a:lvl7pPr>
            <a:lvl8pPr marL="3600450" algn="l" defTabSz="1028700" rtl="0" eaLnBrk="1" latinLnBrk="0" hangingPunct="1">
              <a:defRPr sz="2000" kern="1200">
                <a:solidFill>
                  <a:schemeClr val="dk1"/>
                </a:solidFill>
                <a:latin typeface="+mn-lt"/>
                <a:ea typeface="+mn-ea"/>
                <a:cs typeface="+mn-cs"/>
              </a:defRPr>
            </a:lvl8pPr>
            <a:lvl9pPr marL="4114800" algn="l" defTabSz="1028700" rtl="0" eaLnBrk="1" latinLnBrk="0" hangingPunct="1">
              <a:defRPr sz="2000" kern="1200">
                <a:solidFill>
                  <a:schemeClr val="dk1"/>
                </a:solidFill>
                <a:latin typeface="+mn-lt"/>
                <a:ea typeface="+mn-ea"/>
                <a:cs typeface="+mn-cs"/>
              </a:defRPr>
            </a:lvl9pPr>
          </a:lstStyle>
          <a:p>
            <a:pPr>
              <a:lnSpc>
                <a:spcPct val="120000"/>
              </a:lnSpc>
            </a:pPr>
            <a:r>
              <a:rPr lang="zh-CN" altLang="zh-CN" sz="1600" b="1" dirty="0">
                <a:solidFill>
                  <a:schemeClr val="tx1"/>
                </a:solidFill>
                <a:latin typeface="微软雅黑" panose="020B0503020204020204" pitchFamily="34" charset="-122"/>
                <a:ea typeface="微软雅黑" panose="020B0503020204020204" pitchFamily="34" charset="-122"/>
              </a:rPr>
              <a:t>核查</a:t>
            </a:r>
            <a:r>
              <a:rPr lang="en-US" altLang="zh-CN" sz="1600" b="1" dirty="0">
                <a:solidFill>
                  <a:schemeClr val="tx1"/>
                </a:solidFill>
                <a:latin typeface="微软雅黑" panose="020B0503020204020204" pitchFamily="34" charset="-122"/>
                <a:ea typeface="微软雅黑" panose="020B0503020204020204" pitchFamily="34" charset="-122"/>
              </a:rPr>
              <a:t>Cookies</a:t>
            </a:r>
            <a:r>
              <a:rPr lang="zh-CN" altLang="zh-CN" sz="1600" b="1" dirty="0">
                <a:solidFill>
                  <a:schemeClr val="tx1"/>
                </a:solidFill>
                <a:latin typeface="微软雅黑" panose="020B0503020204020204" pitchFamily="34" charset="-122"/>
                <a:ea typeface="微软雅黑" panose="020B0503020204020204" pitchFamily="34" charset="-122"/>
              </a:rPr>
              <a:t>可获得：</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742950" lvl="1" indent="-285750">
              <a:lnSpc>
                <a:spcPct val="120000"/>
              </a:lnSpc>
              <a:buFont typeface="Wingdings" pitchFamily="2" charset="2"/>
              <a:buChar char="Ø"/>
            </a:pPr>
            <a:r>
              <a:rPr lang="zh-CN" altLang="zh-CN" sz="1600" dirty="0">
                <a:solidFill>
                  <a:schemeClr val="tx1"/>
                </a:solidFill>
                <a:latin typeface="微软雅黑" panose="020B0503020204020204" pitchFamily="34" charset="-122"/>
                <a:ea typeface="微软雅黑" panose="020B0503020204020204" pitchFamily="34" charset="-122"/>
              </a:rPr>
              <a:t>使用的软件和它的</a:t>
            </a:r>
            <a:r>
              <a:rPr lang="zh-CN" altLang="en-US" sz="1600" dirty="0">
                <a:solidFill>
                  <a:schemeClr val="tx1"/>
                </a:solidFill>
                <a:latin typeface="微软雅黑" panose="020B0503020204020204" pitchFamily="34" charset="-122"/>
                <a:ea typeface="微软雅黑" panose="020B0503020204020204" pitchFamily="34" charset="-122"/>
              </a:rPr>
              <a:t>使用习惯信息</a:t>
            </a:r>
            <a:endParaRPr lang="en-US" altLang="zh-CN" sz="1600" dirty="0">
              <a:solidFill>
                <a:schemeClr val="tx1"/>
              </a:solidFill>
              <a:latin typeface="微软雅黑" panose="020B0503020204020204" pitchFamily="34" charset="-122"/>
              <a:ea typeface="微软雅黑" panose="020B0503020204020204" pitchFamily="34" charset="-122"/>
            </a:endParaRPr>
          </a:p>
          <a:p>
            <a:pPr marL="742950" lvl="1" indent="-285750">
              <a:lnSpc>
                <a:spcPct val="120000"/>
              </a:lnSpc>
              <a:buFont typeface="Wingdings" pitchFamily="2" charset="2"/>
              <a:buChar char="Ø"/>
            </a:pPr>
            <a:r>
              <a:rPr lang="zh-CN" altLang="zh-CN" sz="1600" dirty="0">
                <a:solidFill>
                  <a:schemeClr val="tx1"/>
                </a:solidFill>
                <a:latin typeface="微软雅黑" panose="020B0503020204020204" pitchFamily="34" charset="-122"/>
                <a:ea typeface="微软雅黑" panose="020B0503020204020204" pitchFamily="34" charset="-122"/>
              </a:rPr>
              <a:t>使用的脚本平台</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20000"/>
              </a:lnSpc>
              <a:buFont typeface="Wingdings" pitchFamily="2" charset="2"/>
              <a:buChar char="Ø"/>
            </a:pPr>
            <a:endParaRPr lang="en-US" altLang="zh-CN"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网站</a:t>
            </a:r>
            <a:r>
              <a:rPr kumimoji="1" lang="zh-CN" altLang="en-US" sz="2800">
                <a:solidFill>
                  <a:schemeClr val="tx2">
                    <a:lumMod val="60000"/>
                    <a:lumOff val="40000"/>
                  </a:schemeClr>
                </a:solidFill>
                <a:latin typeface="微软雅黑"/>
                <a:ea typeface="微软雅黑"/>
                <a:cs typeface="微软雅黑"/>
              </a:rPr>
              <a:t>信息收集</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站长</a:t>
            </a:r>
            <a:r>
              <a:rPr kumimoji="1" lang="zh-CN" altLang="en-US" sz="2800" dirty="0">
                <a:solidFill>
                  <a:schemeClr val="tx2">
                    <a:lumMod val="60000"/>
                    <a:lumOff val="40000"/>
                  </a:schemeClr>
                </a:solidFill>
                <a:latin typeface="微软雅黑"/>
                <a:ea typeface="微软雅黑"/>
                <a:cs typeface="微软雅黑"/>
              </a:rPr>
              <a:t>工具</a:t>
            </a:r>
          </a:p>
        </p:txBody>
      </p:sp>
      <p:pic>
        <p:nvPicPr>
          <p:cNvPr id="2" name="图片 1"/>
          <p:cNvPicPr>
            <a:picLocks noChangeAspect="1"/>
          </p:cNvPicPr>
          <p:nvPr/>
        </p:nvPicPr>
        <p:blipFill>
          <a:blip r:embed="rId5"/>
          <a:srcRect/>
          <a:stretch>
            <a:fillRect/>
          </a:stretch>
        </p:blipFill>
        <p:spPr>
          <a:xfrm>
            <a:off x="343721" y="1001715"/>
            <a:ext cx="8677275" cy="542448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邮件信息</a:t>
            </a:r>
            <a:endParaRPr kumimoji="1" lang="zh-CN" altLang="en-US" sz="2800" dirty="0">
              <a:solidFill>
                <a:schemeClr val="tx2">
                  <a:lumMod val="60000"/>
                  <a:lumOff val="40000"/>
                </a:schemeClr>
              </a:solidFill>
              <a:latin typeface="微软雅黑"/>
              <a:ea typeface="微软雅黑"/>
              <a:cs typeface="微软雅黑"/>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909637"/>
            <a:ext cx="9144000" cy="5611021"/>
          </a:xfrm>
          <a:prstGeom prst="rect">
            <a:avLst/>
          </a:prstGeom>
        </p:spPr>
      </p:pic>
      <p:sp>
        <p:nvSpPr>
          <p:cNvPr id="4" name="椭圆形标注 3"/>
          <p:cNvSpPr/>
          <p:nvPr/>
        </p:nvSpPr>
        <p:spPr>
          <a:xfrm>
            <a:off x="2879677" y="872251"/>
            <a:ext cx="1337481" cy="550672"/>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t>发件地址</a:t>
            </a:r>
          </a:p>
        </p:txBody>
      </p:sp>
      <p:sp>
        <p:nvSpPr>
          <p:cNvPr id="8" name="椭圆形标注 7"/>
          <p:cNvSpPr/>
          <p:nvPr/>
        </p:nvSpPr>
        <p:spPr>
          <a:xfrm>
            <a:off x="6798859" y="909638"/>
            <a:ext cx="1337481" cy="550672"/>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t>发送者ＩＰ</a:t>
            </a:r>
          </a:p>
        </p:txBody>
      </p:sp>
      <p:sp>
        <p:nvSpPr>
          <p:cNvPr id="9" name="椭圆形标注 8"/>
          <p:cNvSpPr/>
          <p:nvPr/>
        </p:nvSpPr>
        <p:spPr>
          <a:xfrm>
            <a:off x="2944774" y="1201052"/>
            <a:ext cx="1722760" cy="550672"/>
          </a:xfrm>
          <a:prstGeom prst="wedgeEllipseCallou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zh-CN" altLang="en-US" sz="1600" dirty="0"/>
              <a:t>发件人的邮件服务器</a:t>
            </a:r>
          </a:p>
        </p:txBody>
      </p:sp>
      <p:sp>
        <p:nvSpPr>
          <p:cNvPr id="10" name="椭圆形标注 9"/>
          <p:cNvSpPr/>
          <p:nvPr/>
        </p:nvSpPr>
        <p:spPr>
          <a:xfrm>
            <a:off x="3083608" y="1938411"/>
            <a:ext cx="2976783" cy="600288"/>
          </a:xfrm>
          <a:prstGeom prst="wedgeEllipseCallou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zh-CN" altLang="en-US" sz="1600" dirty="0"/>
              <a:t>发件者的邮件服务器接收到邮件的时间</a:t>
            </a:r>
          </a:p>
        </p:txBody>
      </p:sp>
      <p:sp>
        <p:nvSpPr>
          <p:cNvPr id="7" name="圆角矩形标注 6"/>
          <p:cNvSpPr/>
          <p:nvPr/>
        </p:nvSpPr>
        <p:spPr>
          <a:xfrm>
            <a:off x="1323832" y="2193643"/>
            <a:ext cx="2101755" cy="586854"/>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发送方邮件服务器使用的验证系统</a:t>
            </a:r>
          </a:p>
        </p:txBody>
      </p:sp>
      <p:sp>
        <p:nvSpPr>
          <p:cNvPr id="14" name="椭圆形标注 13"/>
          <p:cNvSpPr/>
          <p:nvPr/>
        </p:nvSpPr>
        <p:spPr>
          <a:xfrm>
            <a:off x="2944774" y="4929165"/>
            <a:ext cx="1722760" cy="550672"/>
          </a:xfrm>
          <a:prstGeom prst="wedgeEllipseCallou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zh-CN" altLang="en-US" sz="1600" dirty="0"/>
              <a:t>信息发送的时间</a:t>
            </a:r>
          </a:p>
        </p:txBody>
      </p:sp>
      <p:sp>
        <p:nvSpPr>
          <p:cNvPr id="15" name="椭圆形标注 14"/>
          <p:cNvSpPr/>
          <p:nvPr/>
        </p:nvSpPr>
        <p:spPr>
          <a:xfrm>
            <a:off x="1513329" y="5204501"/>
            <a:ext cx="1722760" cy="550672"/>
          </a:xfrm>
          <a:prstGeom prst="wedgeEllipseCallou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zh-CN" altLang="en-US" sz="1600" dirty="0"/>
              <a:t>发件人全名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1" nodeType="clickEffect">
                                  <p:stCondLst>
                                    <p:cond delay="0"/>
                                  </p:stCondLst>
                                  <p:childTnLst>
                                    <p:animEffect transition="out" filter="randombar(horizontal)">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1" nodeType="clickEffect">
                                  <p:stCondLst>
                                    <p:cond delay="0"/>
                                  </p:stCondLst>
                                  <p:childTnLst>
                                    <p:animEffect transition="out" filter="wipe(down)">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80">
                                          <p:stCondLst>
                                            <p:cond delay="0"/>
                                          </p:stCondLst>
                                        </p:cTn>
                                        <p:tgtEl>
                                          <p:spTgt spid="9"/>
                                        </p:tgtEl>
                                      </p:cBhvr>
                                    </p:animEffect>
                                    <p:anim calcmode="lin" valueType="num">
                                      <p:cBhvr>
                                        <p:cTn id="3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0" dur="26">
                                          <p:stCondLst>
                                            <p:cond delay="650"/>
                                          </p:stCondLst>
                                        </p:cTn>
                                        <p:tgtEl>
                                          <p:spTgt spid="9"/>
                                        </p:tgtEl>
                                      </p:cBhvr>
                                      <p:to x="100000" y="60000"/>
                                    </p:animScale>
                                    <p:animScale>
                                      <p:cBhvr>
                                        <p:cTn id="41" dur="166" decel="50000">
                                          <p:stCondLst>
                                            <p:cond delay="676"/>
                                          </p:stCondLst>
                                        </p:cTn>
                                        <p:tgtEl>
                                          <p:spTgt spid="9"/>
                                        </p:tgtEl>
                                      </p:cBhvr>
                                      <p:to x="100000" y="100000"/>
                                    </p:animScale>
                                    <p:animScale>
                                      <p:cBhvr>
                                        <p:cTn id="42" dur="26">
                                          <p:stCondLst>
                                            <p:cond delay="1312"/>
                                          </p:stCondLst>
                                        </p:cTn>
                                        <p:tgtEl>
                                          <p:spTgt spid="9"/>
                                        </p:tgtEl>
                                      </p:cBhvr>
                                      <p:to x="100000" y="80000"/>
                                    </p:animScale>
                                    <p:animScale>
                                      <p:cBhvr>
                                        <p:cTn id="43" dur="166" decel="50000">
                                          <p:stCondLst>
                                            <p:cond delay="1338"/>
                                          </p:stCondLst>
                                        </p:cTn>
                                        <p:tgtEl>
                                          <p:spTgt spid="9"/>
                                        </p:tgtEl>
                                      </p:cBhvr>
                                      <p:to x="100000" y="100000"/>
                                    </p:animScale>
                                    <p:animScale>
                                      <p:cBhvr>
                                        <p:cTn id="44" dur="26">
                                          <p:stCondLst>
                                            <p:cond delay="1642"/>
                                          </p:stCondLst>
                                        </p:cTn>
                                        <p:tgtEl>
                                          <p:spTgt spid="9"/>
                                        </p:tgtEl>
                                      </p:cBhvr>
                                      <p:to x="100000" y="90000"/>
                                    </p:animScale>
                                    <p:animScale>
                                      <p:cBhvr>
                                        <p:cTn id="45" dur="166" decel="50000">
                                          <p:stCondLst>
                                            <p:cond delay="1668"/>
                                          </p:stCondLst>
                                        </p:cTn>
                                        <p:tgtEl>
                                          <p:spTgt spid="9"/>
                                        </p:tgtEl>
                                      </p:cBhvr>
                                      <p:to x="100000" y="100000"/>
                                    </p:animScale>
                                    <p:animScale>
                                      <p:cBhvr>
                                        <p:cTn id="46" dur="26">
                                          <p:stCondLst>
                                            <p:cond delay="1808"/>
                                          </p:stCondLst>
                                        </p:cTn>
                                        <p:tgtEl>
                                          <p:spTgt spid="9"/>
                                        </p:tgtEl>
                                      </p:cBhvr>
                                      <p:to x="100000" y="95000"/>
                                    </p:animScale>
                                    <p:animScale>
                                      <p:cBhvr>
                                        <p:cTn id="47" dur="166" decel="50000">
                                          <p:stCondLst>
                                            <p:cond delay="1834"/>
                                          </p:stCondLst>
                                        </p:cTn>
                                        <p:tgtEl>
                                          <p:spTgt spid="9"/>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1"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circle(in)">
                                      <p:cBhvr>
                                        <p:cTn id="52" dur="20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grpId="2" nodeType="clickEffect">
                                  <p:stCondLst>
                                    <p:cond delay="0"/>
                                  </p:stCondLst>
                                  <p:childTnLst>
                                    <p:animEffect transition="out" filter="wipe(down)">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1000"/>
                                        <p:tgtEl>
                                          <p:spTgt spid="10"/>
                                        </p:tgtEl>
                                      </p:cBhvr>
                                    </p:animEffect>
                                    <p:anim calcmode="lin" valueType="num">
                                      <p:cBhvr>
                                        <p:cTn id="63" dur="1000" fill="hold"/>
                                        <p:tgtEl>
                                          <p:spTgt spid="10"/>
                                        </p:tgtEl>
                                        <p:attrNameLst>
                                          <p:attrName>ppt_x</p:attrName>
                                        </p:attrNameLst>
                                      </p:cBhvr>
                                      <p:tavLst>
                                        <p:tav tm="0">
                                          <p:val>
                                            <p:strVal val="#ppt_x"/>
                                          </p:val>
                                        </p:tav>
                                        <p:tav tm="100000">
                                          <p:val>
                                            <p:strVal val="#ppt_x"/>
                                          </p:val>
                                        </p:tav>
                                      </p:tavLst>
                                    </p:anim>
                                    <p:anim calcmode="lin" valueType="num">
                                      <p:cBhvr>
                                        <p:cTn id="6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xit" presetSubtype="0" fill="hold" grpId="1" nodeType="clickEffect">
                                  <p:stCondLst>
                                    <p:cond delay="0"/>
                                  </p:stCondLst>
                                  <p:childTnLst>
                                    <p:animEffect transition="out" filter="fade">
                                      <p:cBhvr>
                                        <p:cTn id="68" dur="1000"/>
                                        <p:tgtEl>
                                          <p:spTgt spid="10"/>
                                        </p:tgtEl>
                                      </p:cBhvr>
                                    </p:animEffect>
                                    <p:anim calcmode="lin" valueType="num">
                                      <p:cBhvr>
                                        <p:cTn id="69" dur="1000"/>
                                        <p:tgtEl>
                                          <p:spTgt spid="10"/>
                                        </p:tgtEl>
                                        <p:attrNameLst>
                                          <p:attrName>ppt_x</p:attrName>
                                        </p:attrNameLst>
                                      </p:cBhvr>
                                      <p:tavLst>
                                        <p:tav tm="0">
                                          <p:val>
                                            <p:strVal val="ppt_x"/>
                                          </p:val>
                                        </p:tav>
                                        <p:tav tm="100000">
                                          <p:val>
                                            <p:strVal val="ppt_x"/>
                                          </p:val>
                                        </p:tav>
                                      </p:tavLst>
                                    </p:anim>
                                    <p:anim calcmode="lin" valueType="num">
                                      <p:cBhvr>
                                        <p:cTn id="70" dur="1000"/>
                                        <p:tgtEl>
                                          <p:spTgt spid="10"/>
                                        </p:tgtEl>
                                        <p:attrNameLst>
                                          <p:attrName>ppt_y</p:attrName>
                                        </p:attrNameLst>
                                      </p:cBhvr>
                                      <p:tavLst>
                                        <p:tav tm="0">
                                          <p:val>
                                            <p:strVal val="ppt_y"/>
                                          </p:val>
                                        </p:tav>
                                        <p:tav tm="100000">
                                          <p:val>
                                            <p:strVal val="ppt_y+.1"/>
                                          </p:val>
                                        </p:tav>
                                      </p:tavLst>
                                    </p:anim>
                                    <p:set>
                                      <p:cBhvr>
                                        <p:cTn id="71" dur="1" fill="hold">
                                          <p:stCondLst>
                                            <p:cond delay="9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1000"/>
                                        <p:tgtEl>
                                          <p:spTgt spid="7"/>
                                        </p:tgtEl>
                                      </p:cBhvr>
                                    </p:animEffect>
                                    <p:anim calcmode="lin" valueType="num">
                                      <p:cBhvr>
                                        <p:cTn id="77" dur="1000" fill="hold"/>
                                        <p:tgtEl>
                                          <p:spTgt spid="7"/>
                                        </p:tgtEl>
                                        <p:attrNameLst>
                                          <p:attrName>ppt_x</p:attrName>
                                        </p:attrNameLst>
                                      </p:cBhvr>
                                      <p:tavLst>
                                        <p:tav tm="0">
                                          <p:val>
                                            <p:strVal val="#ppt_x"/>
                                          </p:val>
                                        </p:tav>
                                        <p:tav tm="100000">
                                          <p:val>
                                            <p:strVal val="#ppt_x"/>
                                          </p:val>
                                        </p:tav>
                                      </p:tavLst>
                                    </p:anim>
                                    <p:anim calcmode="lin" valueType="num">
                                      <p:cBhvr>
                                        <p:cTn id="7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xit" presetSubtype="0" fill="hold" grpId="1" nodeType="clickEffect">
                                  <p:stCondLst>
                                    <p:cond delay="0"/>
                                  </p:stCondLst>
                                  <p:childTnLst>
                                    <p:animEffect transition="out" filter="fade">
                                      <p:cBhvr>
                                        <p:cTn id="82" dur="1000"/>
                                        <p:tgtEl>
                                          <p:spTgt spid="7"/>
                                        </p:tgtEl>
                                      </p:cBhvr>
                                    </p:animEffect>
                                    <p:anim calcmode="lin" valueType="num">
                                      <p:cBhvr>
                                        <p:cTn id="83" dur="1000"/>
                                        <p:tgtEl>
                                          <p:spTgt spid="7"/>
                                        </p:tgtEl>
                                        <p:attrNameLst>
                                          <p:attrName>ppt_x</p:attrName>
                                        </p:attrNameLst>
                                      </p:cBhvr>
                                      <p:tavLst>
                                        <p:tav tm="0">
                                          <p:val>
                                            <p:strVal val="ppt_x"/>
                                          </p:val>
                                        </p:tav>
                                        <p:tav tm="100000">
                                          <p:val>
                                            <p:strVal val="ppt_x"/>
                                          </p:val>
                                        </p:tav>
                                      </p:tavLst>
                                    </p:anim>
                                    <p:anim calcmode="lin" valueType="num">
                                      <p:cBhvr>
                                        <p:cTn id="84" dur="1000"/>
                                        <p:tgtEl>
                                          <p:spTgt spid="7"/>
                                        </p:tgtEl>
                                        <p:attrNameLst>
                                          <p:attrName>ppt_y</p:attrName>
                                        </p:attrNameLst>
                                      </p:cBhvr>
                                      <p:tavLst>
                                        <p:tav tm="0">
                                          <p:val>
                                            <p:strVal val="ppt_y"/>
                                          </p:val>
                                        </p:tav>
                                        <p:tav tm="100000">
                                          <p:val>
                                            <p:strVal val="ppt_y+.1"/>
                                          </p:val>
                                        </p:tav>
                                      </p:tavLst>
                                    </p:anim>
                                    <p:set>
                                      <p:cBhvr>
                                        <p:cTn id="85" dur="1" fill="hold">
                                          <p:stCondLst>
                                            <p:cond delay="999"/>
                                          </p:stCondLst>
                                        </p:cTn>
                                        <p:tgtEl>
                                          <p:spTgt spid="7"/>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1000"/>
                                        <p:tgtEl>
                                          <p:spTgt spid="14"/>
                                        </p:tgtEl>
                                      </p:cBhvr>
                                    </p:animEffect>
                                    <p:anim calcmode="lin" valueType="num">
                                      <p:cBhvr>
                                        <p:cTn id="91" dur="1000" fill="hold"/>
                                        <p:tgtEl>
                                          <p:spTgt spid="14"/>
                                        </p:tgtEl>
                                        <p:attrNameLst>
                                          <p:attrName>ppt_x</p:attrName>
                                        </p:attrNameLst>
                                      </p:cBhvr>
                                      <p:tavLst>
                                        <p:tav tm="0">
                                          <p:val>
                                            <p:strVal val="#ppt_x"/>
                                          </p:val>
                                        </p:tav>
                                        <p:tav tm="100000">
                                          <p:val>
                                            <p:strVal val="#ppt_x"/>
                                          </p:val>
                                        </p:tav>
                                      </p:tavLst>
                                    </p:anim>
                                    <p:anim calcmode="lin" valueType="num">
                                      <p:cBhvr>
                                        <p:cTn id="9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xit" presetSubtype="0" fill="hold" grpId="1" nodeType="clickEffect">
                                  <p:stCondLst>
                                    <p:cond delay="0"/>
                                  </p:stCondLst>
                                  <p:childTnLst>
                                    <p:animEffect transition="out" filter="fade">
                                      <p:cBhvr>
                                        <p:cTn id="96" dur="1000"/>
                                        <p:tgtEl>
                                          <p:spTgt spid="14"/>
                                        </p:tgtEl>
                                      </p:cBhvr>
                                    </p:animEffect>
                                    <p:anim calcmode="lin" valueType="num">
                                      <p:cBhvr>
                                        <p:cTn id="97" dur="1000"/>
                                        <p:tgtEl>
                                          <p:spTgt spid="14"/>
                                        </p:tgtEl>
                                        <p:attrNameLst>
                                          <p:attrName>ppt_x</p:attrName>
                                        </p:attrNameLst>
                                      </p:cBhvr>
                                      <p:tavLst>
                                        <p:tav tm="0">
                                          <p:val>
                                            <p:strVal val="ppt_x"/>
                                          </p:val>
                                        </p:tav>
                                        <p:tav tm="100000">
                                          <p:val>
                                            <p:strVal val="ppt_x"/>
                                          </p:val>
                                        </p:tav>
                                      </p:tavLst>
                                    </p:anim>
                                    <p:anim calcmode="lin" valueType="num">
                                      <p:cBhvr>
                                        <p:cTn id="98" dur="1000"/>
                                        <p:tgtEl>
                                          <p:spTgt spid="14"/>
                                        </p:tgtEl>
                                        <p:attrNameLst>
                                          <p:attrName>ppt_y</p:attrName>
                                        </p:attrNameLst>
                                      </p:cBhvr>
                                      <p:tavLst>
                                        <p:tav tm="0">
                                          <p:val>
                                            <p:strVal val="ppt_y"/>
                                          </p:val>
                                        </p:tav>
                                        <p:tav tm="100000">
                                          <p:val>
                                            <p:strVal val="ppt_y+.1"/>
                                          </p:val>
                                        </p:tav>
                                      </p:tavLst>
                                    </p:anim>
                                    <p:set>
                                      <p:cBhvr>
                                        <p:cTn id="99" dur="1" fill="hold">
                                          <p:stCondLst>
                                            <p:cond delay="999"/>
                                          </p:stCondLst>
                                        </p:cTn>
                                        <p:tgtEl>
                                          <p:spTgt spid="14"/>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fade">
                                      <p:cBhvr>
                                        <p:cTn id="104" dur="1000"/>
                                        <p:tgtEl>
                                          <p:spTgt spid="15"/>
                                        </p:tgtEl>
                                      </p:cBhvr>
                                    </p:animEffect>
                                    <p:anim calcmode="lin" valueType="num">
                                      <p:cBhvr>
                                        <p:cTn id="105" dur="1000" fill="hold"/>
                                        <p:tgtEl>
                                          <p:spTgt spid="15"/>
                                        </p:tgtEl>
                                        <p:attrNameLst>
                                          <p:attrName>ppt_x</p:attrName>
                                        </p:attrNameLst>
                                      </p:cBhvr>
                                      <p:tavLst>
                                        <p:tav tm="0">
                                          <p:val>
                                            <p:strVal val="#ppt_x"/>
                                          </p:val>
                                        </p:tav>
                                        <p:tav tm="100000">
                                          <p:val>
                                            <p:strVal val="#ppt_x"/>
                                          </p:val>
                                        </p:tav>
                                      </p:tavLst>
                                    </p:anim>
                                    <p:anim calcmode="lin" valueType="num">
                                      <p:cBhvr>
                                        <p:cTn id="10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xit" presetSubtype="0" fill="hold" grpId="1" nodeType="clickEffect">
                                  <p:stCondLst>
                                    <p:cond delay="0"/>
                                  </p:stCondLst>
                                  <p:childTnLst>
                                    <p:animEffect transition="out" filter="fade">
                                      <p:cBhvr>
                                        <p:cTn id="110" dur="1000"/>
                                        <p:tgtEl>
                                          <p:spTgt spid="15"/>
                                        </p:tgtEl>
                                      </p:cBhvr>
                                    </p:animEffect>
                                    <p:anim calcmode="lin" valueType="num">
                                      <p:cBhvr>
                                        <p:cTn id="111" dur="1000"/>
                                        <p:tgtEl>
                                          <p:spTgt spid="15"/>
                                        </p:tgtEl>
                                        <p:attrNameLst>
                                          <p:attrName>ppt_x</p:attrName>
                                        </p:attrNameLst>
                                      </p:cBhvr>
                                      <p:tavLst>
                                        <p:tav tm="0">
                                          <p:val>
                                            <p:strVal val="ppt_x"/>
                                          </p:val>
                                        </p:tav>
                                        <p:tav tm="100000">
                                          <p:val>
                                            <p:strVal val="ppt_x"/>
                                          </p:val>
                                        </p:tav>
                                      </p:tavLst>
                                    </p:anim>
                                    <p:anim calcmode="lin" valueType="num">
                                      <p:cBhvr>
                                        <p:cTn id="112" dur="1000"/>
                                        <p:tgtEl>
                                          <p:spTgt spid="15"/>
                                        </p:tgtEl>
                                        <p:attrNameLst>
                                          <p:attrName>ppt_y</p:attrName>
                                        </p:attrNameLst>
                                      </p:cBhvr>
                                      <p:tavLst>
                                        <p:tav tm="0">
                                          <p:val>
                                            <p:strVal val="ppt_y"/>
                                          </p:val>
                                        </p:tav>
                                        <p:tav tm="100000">
                                          <p:val>
                                            <p:strVal val="ppt_y+.1"/>
                                          </p:val>
                                        </p:tav>
                                      </p:tavLst>
                                    </p:anim>
                                    <p:set>
                                      <p:cBhvr>
                                        <p:cTn id="113"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9" grpId="2" animBg="1"/>
      <p:bldP spid="10" grpId="0" animBg="1"/>
      <p:bldP spid="10" grpId="1" animBg="1"/>
      <p:bldP spid="7" grpId="0" animBg="1"/>
      <p:bldP spid="7" grpId="1" animBg="1"/>
      <p:bldP spid="14" grpId="0" animBg="1"/>
      <p:bldP spid="14" grpId="1" animBg="1"/>
      <p:bldP spid="15" grpId="0" animBg="1"/>
      <p:bldP spid="1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竞争情报</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竞争</a:t>
            </a:r>
            <a:r>
              <a:rPr kumimoji="1" lang="zh-CN" altLang="en-US" sz="2800" dirty="0">
                <a:solidFill>
                  <a:schemeClr val="tx2">
                    <a:lumMod val="60000"/>
                    <a:lumOff val="40000"/>
                  </a:schemeClr>
                </a:solidFill>
                <a:latin typeface="微软雅黑"/>
                <a:ea typeface="微软雅黑"/>
                <a:cs typeface="微软雅黑"/>
              </a:rPr>
              <a:t>情报的来源</a:t>
            </a:r>
          </a:p>
        </p:txBody>
      </p:sp>
      <p:pic>
        <p:nvPicPr>
          <p:cNvPr id="1026" name="Picture 2" descr="http://d.hiphotos.baidu.com/baike/c0%3Dbaike80%2C5%2C5%2C80%2C26/sign=773655c4cbef7609280691cd4fb4c8a9/5366d0160924ab18ece9b06e35fae6cd7a890be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146" y="1753253"/>
            <a:ext cx="1704460" cy="219858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6"/>
          <a:srcRect/>
          <a:stretch>
            <a:fillRect/>
          </a:stretch>
        </p:blipFill>
        <p:spPr>
          <a:xfrm>
            <a:off x="204717" y="1725957"/>
            <a:ext cx="4203244" cy="3409192"/>
          </a:xfrm>
          <a:prstGeom prst="rect">
            <a:avLst/>
          </a:prstGeom>
        </p:spPr>
      </p:pic>
      <p:sp>
        <p:nvSpPr>
          <p:cNvPr id="12" name="内容占位符 2"/>
          <p:cNvSpPr>
            <a:spLocks noGrp="1"/>
          </p:cNvSpPr>
          <p:nvPr/>
        </p:nvSpPr>
        <p:spPr>
          <a:xfrm>
            <a:off x="4407961" y="1537836"/>
            <a:ext cx="4748739" cy="3853030"/>
          </a:xfrm>
          <a:prstGeom prst="rect">
            <a:avLst/>
          </a:prstGeom>
          <a:noFill/>
          <a:ln>
            <a:noFill/>
          </a:ln>
        </p:spPr>
        <p:txBody>
          <a:bodyPr vert="horz" wrap="square" lIns="102870" tIns="51435" rIns="102870" bIns="51435" numCol="1" anchor="t" anchorCtr="0" compatLnSpc="1"/>
          <a:lstStyle>
            <a:lvl1pPr marL="386080" indent="-386080" algn="l" defTabSz="1028700"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5025" indent="-320675" algn="l" defTabSz="10287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2pPr>
            <a:lvl3pPr marL="1285875" indent="-257175" algn="l" defTabSz="1028700"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00225" indent="-257175" algn="l" defTabSz="1028700" rtl="0" eaLnBrk="0" fontAlgn="base" hangingPunct="0">
              <a:spcBef>
                <a:spcPct val="20000"/>
              </a:spcBef>
              <a:spcAft>
                <a:spcPct val="0"/>
              </a:spcAft>
              <a:buFont typeface="Arial" charset="0"/>
              <a:buChar char="–"/>
              <a:defRPr sz="2300" kern="1200">
                <a:solidFill>
                  <a:schemeClr val="tx1"/>
                </a:solidFill>
                <a:latin typeface="+mn-lt"/>
                <a:ea typeface="+mn-ea"/>
                <a:cs typeface="+mn-cs"/>
              </a:defRPr>
            </a:lvl4pPr>
            <a:lvl5pPr marL="2314575" indent="-257175" algn="l" defTabSz="1028700" rtl="0" eaLnBrk="0" fontAlgn="base" hangingPunct="0">
              <a:spcBef>
                <a:spcPct val="20000"/>
              </a:spcBef>
              <a:spcAft>
                <a:spcPct val="0"/>
              </a:spcAft>
              <a:buFont typeface="Arial" charset="0"/>
              <a:buChar char="»"/>
              <a:defRPr sz="2300" kern="1200">
                <a:solidFill>
                  <a:schemeClr val="tx1"/>
                </a:solidFill>
                <a:latin typeface="+mn-lt"/>
                <a:ea typeface="+mn-ea"/>
                <a:cs typeface="+mn-cs"/>
              </a:defRPr>
            </a:lvl5pPr>
            <a:lvl6pPr marL="282892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4327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5762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71975" indent="-257175" algn="l" defTabSz="1028700"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50000"/>
              </a:lnSpc>
            </a:pPr>
            <a:r>
              <a:rPr lang="zh-CN" altLang="en-US" sz="1800" dirty="0">
                <a:latin typeface="微软雅黑" panose="020B0503020204020204" pitchFamily="34" charset="-122"/>
                <a:ea typeface="微软雅黑" panose="020B0503020204020204" pitchFamily="34" charset="-122"/>
              </a:rPr>
              <a:t>定期浏览相关网站</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经常参加行业论坛</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跟踪招聘广告</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查找专利数据库</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行业</a:t>
            </a:r>
            <a:r>
              <a:rPr lang="zh-CN" altLang="zh-CN" sz="1800" dirty="0">
                <a:latin typeface="微软雅黑" panose="020B0503020204020204" pitchFamily="34" charset="-122"/>
                <a:ea typeface="微软雅黑" panose="020B0503020204020204" pitchFamily="34" charset="-122"/>
              </a:rPr>
              <a:t>出版物和年度报告</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zh-CN" sz="1800" dirty="0">
                <a:latin typeface="微软雅黑" panose="020B0503020204020204" pitchFamily="34" charset="-122"/>
                <a:ea typeface="微软雅黑" panose="020B0503020204020204" pitchFamily="34" charset="-122"/>
              </a:rPr>
              <a:t>代理商 批发商和供应商</a:t>
            </a:r>
          </a:p>
          <a:p>
            <a:pPr>
              <a:lnSpc>
                <a:spcPct val="150000"/>
              </a:lnSpc>
            </a:pPr>
            <a:r>
              <a:rPr lang="zh-CN" altLang="en-US" sz="1800" dirty="0">
                <a:latin typeface="微软雅黑" panose="020B0503020204020204" pitchFamily="34" charset="-122"/>
                <a:ea typeface="微软雅黑" panose="020B0503020204020204" pitchFamily="34" charset="-122"/>
              </a:rPr>
              <a:t>主页上的</a:t>
            </a:r>
            <a:r>
              <a:rPr lang="zh-CN" altLang="en-US" sz="1800">
                <a:latin typeface="微软雅黑" panose="020B0503020204020204" pitchFamily="34" charset="-122"/>
                <a:ea typeface="微软雅黑" panose="020B0503020204020204" pitchFamily="34" charset="-122"/>
              </a:rPr>
              <a:t>重要链接</a:t>
            </a:r>
            <a:r>
              <a:rPr lang="en-US" altLang="zh-CN" sz="1800">
                <a:latin typeface="微软雅黑" panose="020B0503020204020204" pitchFamily="34" charset="-122"/>
                <a:ea typeface="微软雅黑" panose="020B0503020204020204" pitchFamily="34" charset="-122"/>
              </a:rPr>
              <a:t> - </a:t>
            </a:r>
            <a:r>
              <a:rPr lang="zh-CN" altLang="en-US" sz="1800">
                <a:latin typeface="微软雅黑" panose="020B0503020204020204" pitchFamily="34" charset="-122"/>
                <a:ea typeface="微软雅黑" panose="020B0503020204020204" pitchFamily="34" charset="-122"/>
              </a:rPr>
              <a:t>企业</a:t>
            </a:r>
            <a:r>
              <a:rPr lang="zh-CN" altLang="en-US" sz="1800" dirty="0">
                <a:latin typeface="微软雅黑" panose="020B0503020204020204" pitchFamily="34" charset="-122"/>
                <a:ea typeface="微软雅黑" panose="020B0503020204020204" pitchFamily="34" charset="-122"/>
              </a:rPr>
              <a:t>间的商务关系</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商业</a:t>
            </a:r>
            <a:r>
              <a:rPr lang="zh-CN" altLang="en-US" sz="1800">
                <a:latin typeface="微软雅黑" panose="020B0503020204020204" pitchFamily="34" charset="-122"/>
                <a:ea typeface="微软雅黑" panose="020B0503020204020204" pitchFamily="34" charset="-122"/>
              </a:rPr>
              <a:t>信息网站</a:t>
            </a:r>
            <a:r>
              <a:rPr lang="en-US" altLang="zh-CN" sz="1800">
                <a:latin typeface="微软雅黑" panose="020B0503020204020204" pitchFamily="34" charset="-122"/>
                <a:ea typeface="微软雅黑" panose="020B0503020204020204" pitchFamily="34" charset="-122"/>
              </a:rPr>
              <a:t> - </a:t>
            </a:r>
            <a:r>
              <a:rPr lang="zh-CN" altLang="en-US" sz="1800">
                <a:latin typeface="微软雅黑" panose="020B0503020204020204" pitchFamily="34" charset="-122"/>
                <a:ea typeface="微软雅黑" panose="020B0503020204020204" pitchFamily="34" charset="-122"/>
              </a:rPr>
              <a:t>获取</a:t>
            </a:r>
            <a:r>
              <a:rPr lang="zh-CN" altLang="en-US" sz="1800" dirty="0">
                <a:latin typeface="微软雅黑" panose="020B0503020204020204" pitchFamily="34" charset="-122"/>
                <a:ea typeface="微软雅黑" panose="020B0503020204020204" pitchFamily="34" charset="-122"/>
              </a:rPr>
              <a:t>竞争情报的站点</a:t>
            </a:r>
            <a:endParaRPr lang="en-US" altLang="zh-CN"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竞争情报</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网站</a:t>
            </a:r>
            <a:r>
              <a:rPr kumimoji="1" lang="zh-CN" altLang="en-US" sz="2800" dirty="0">
                <a:solidFill>
                  <a:schemeClr val="tx2">
                    <a:lumMod val="60000"/>
                    <a:lumOff val="40000"/>
                  </a:schemeClr>
                </a:solidFill>
                <a:latin typeface="微软雅黑"/>
                <a:ea typeface="微软雅黑"/>
                <a:cs typeface="微软雅黑"/>
              </a:rPr>
              <a:t>信息收集</a:t>
            </a:r>
          </a:p>
        </p:txBody>
      </p:sp>
      <p:pic>
        <p:nvPicPr>
          <p:cNvPr id="2" name="图片 1"/>
          <p:cNvPicPr>
            <a:picLocks noChangeAspect="1"/>
          </p:cNvPicPr>
          <p:nvPr/>
        </p:nvPicPr>
        <p:blipFill>
          <a:blip r:embed="rId5"/>
          <a:srcRect/>
          <a:stretch>
            <a:fillRect/>
          </a:stretch>
        </p:blipFill>
        <p:spPr>
          <a:xfrm>
            <a:off x="468313" y="995193"/>
            <a:ext cx="8289925" cy="4772366"/>
          </a:xfrm>
          <a:prstGeom prst="rect">
            <a:avLst/>
          </a:prstGeom>
        </p:spPr>
      </p:pic>
      <p:pic>
        <p:nvPicPr>
          <p:cNvPr id="7" name="图片 6"/>
          <p:cNvPicPr>
            <a:picLocks noChangeAspect="1"/>
          </p:cNvPicPr>
          <p:nvPr/>
        </p:nvPicPr>
        <p:blipFill>
          <a:blip r:embed="rId6"/>
          <a:srcRect/>
          <a:stretch>
            <a:fillRect/>
          </a:stretch>
        </p:blipFill>
        <p:spPr>
          <a:xfrm>
            <a:off x="463123" y="1183314"/>
            <a:ext cx="8295115" cy="53833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7"/>
                                        </p:tgtEl>
                                      </p:cBhvr>
                                    </p:animEffect>
                                    <p:anim calcmode="lin" valueType="num">
                                      <p:cBhvr>
                                        <p:cTn id="26" dur="1000"/>
                                        <p:tgtEl>
                                          <p:spTgt spid="7"/>
                                        </p:tgtEl>
                                        <p:attrNameLst>
                                          <p:attrName>ppt_x</p:attrName>
                                        </p:attrNameLst>
                                      </p:cBhvr>
                                      <p:tavLst>
                                        <p:tav tm="0">
                                          <p:val>
                                            <p:strVal val="ppt_x"/>
                                          </p:val>
                                        </p:tav>
                                        <p:tav tm="100000">
                                          <p:val>
                                            <p:strVal val="ppt_x"/>
                                          </p:val>
                                        </p:tav>
                                      </p:tavLst>
                                    </p:anim>
                                    <p:anim calcmode="lin" valueType="num">
                                      <p:cBhvr>
                                        <p:cTn id="27" dur="1000"/>
                                        <p:tgtEl>
                                          <p:spTgt spid="7"/>
                                        </p:tgtEl>
                                        <p:attrNameLst>
                                          <p:attrName>ppt_y</p:attrName>
                                        </p:attrNameLst>
                                      </p:cBhvr>
                                      <p:tavLst>
                                        <p:tav tm="0">
                                          <p:val>
                                            <p:strVal val="ppt_y"/>
                                          </p:val>
                                        </p:tav>
                                        <p:tav tm="100000">
                                          <p:val>
                                            <p:strVal val="ppt_y+.1"/>
                                          </p:val>
                                        </p:tav>
                                      </p:tavLst>
                                    </p:anim>
                                    <p:set>
                                      <p:cBhvr>
                                        <p:cTn id="28"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headEnd/>
            <a:tailEnd/>
          </a:ln>
          <a:extLst>
            <a:ext uri="{909E8E84-426E-40DD-AFC4-6F175D3DCCD1}">
              <a14:hiddenFill xmlns:a14="http://schemas.microsoft.com/office/drawing/2010/main">
                <a:noFill/>
              </a14:hiddenFill>
            </a:ext>
          </a:extLst>
        </p:spPr>
        <p:txBody>
          <a:bodyPr/>
          <a:lstStyle/>
          <a:p>
            <a:pPr eaLnBrk="0" hangingPunct="0"/>
            <a:endParaRPr lang="zh-CN" altLang="en-US">
              <a:latin typeface="Arial" charset="0"/>
              <a:ea typeface="宋体" charset="0"/>
              <a:cs typeface="宋体" charset="0"/>
            </a:endParaRPr>
          </a:p>
        </p:txBody>
      </p:sp>
      <p:graphicFrame>
        <p:nvGraphicFramePr>
          <p:cNvPr id="5" name="图示 4"/>
          <p:cNvGraphicFramePr/>
          <p:nvPr>
            <p:extLst>
              <p:ext uri="{D42A27DB-BD31-4B8C-83A1-F6EECF244321}">
                <p14:modId xmlns:p14="http://schemas.microsoft.com/office/powerpoint/2010/main" val="3191068392"/>
              </p:ext>
            </p:extLst>
          </p:nvPr>
        </p:nvGraphicFramePr>
        <p:xfrm>
          <a:off x="684441" y="2612261"/>
          <a:ext cx="7795017" cy="122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48971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a:solidFill>
                  <a:schemeClr val="tx2">
                    <a:lumMod val="60000"/>
                    <a:lumOff val="40000"/>
                  </a:schemeClr>
                </a:solidFill>
                <a:latin typeface="微软雅黑"/>
                <a:ea typeface="微软雅黑"/>
                <a:cs typeface="微软雅黑"/>
              </a:rPr>
              <a:t>Google - </a:t>
            </a:r>
            <a:r>
              <a:rPr kumimoji="1" lang="zh-CN" altLang="en-US" sz="2800">
                <a:solidFill>
                  <a:schemeClr val="tx2">
                    <a:lumMod val="60000"/>
                    <a:lumOff val="40000"/>
                  </a:schemeClr>
                </a:solidFill>
                <a:latin typeface="微软雅黑"/>
                <a:ea typeface="微软雅黑"/>
                <a:cs typeface="微软雅黑"/>
              </a:rPr>
              <a:t>攻击</a:t>
            </a:r>
            <a:r>
              <a:rPr kumimoji="1" lang="zh-CN" altLang="en-US" sz="2800" dirty="0">
                <a:solidFill>
                  <a:schemeClr val="tx2">
                    <a:lumMod val="60000"/>
                    <a:lumOff val="40000"/>
                  </a:schemeClr>
                </a:solidFill>
                <a:latin typeface="微软雅黑"/>
                <a:ea typeface="微软雅黑"/>
                <a:cs typeface="微软雅黑"/>
              </a:rPr>
              <a:t>者利用</a:t>
            </a:r>
            <a:r>
              <a:rPr kumimoji="1" lang="en-US" altLang="zh-CN" sz="2800" dirty="0">
                <a:solidFill>
                  <a:schemeClr val="tx2">
                    <a:lumMod val="60000"/>
                    <a:lumOff val="40000"/>
                  </a:schemeClr>
                </a:solidFill>
                <a:latin typeface="微软雅黑"/>
                <a:ea typeface="微软雅黑"/>
                <a:cs typeface="微软雅黑"/>
              </a:rPr>
              <a:t>google hacking</a:t>
            </a:r>
            <a:endParaRPr kumimoji="1" lang="zh-CN" altLang="en-US" sz="2800" dirty="0">
              <a:solidFill>
                <a:schemeClr val="tx2">
                  <a:lumMod val="60000"/>
                  <a:lumOff val="40000"/>
                </a:schemeClr>
              </a:solidFill>
              <a:latin typeface="微软雅黑"/>
              <a:ea typeface="微软雅黑"/>
              <a:cs typeface="微软雅黑"/>
            </a:endParaRPr>
          </a:p>
        </p:txBody>
      </p:sp>
      <p:graphicFrame>
        <p:nvGraphicFramePr>
          <p:cNvPr id="5" name="图示 4"/>
          <p:cNvGraphicFramePr/>
          <p:nvPr>
            <p:extLst>
              <p:ext uri="{D42A27DB-BD31-4B8C-83A1-F6EECF244321}">
                <p14:modId xmlns:p14="http://schemas.microsoft.com/office/powerpoint/2010/main" val="2623340142"/>
              </p:ext>
            </p:extLst>
          </p:nvPr>
        </p:nvGraphicFramePr>
        <p:xfrm>
          <a:off x="126125" y="1059764"/>
          <a:ext cx="8875986" cy="54632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a:solidFill>
                  <a:schemeClr val="tx2">
                    <a:lumMod val="60000"/>
                    <a:lumOff val="40000"/>
                  </a:schemeClr>
                </a:solidFill>
                <a:latin typeface="微软雅黑"/>
                <a:ea typeface="微软雅黑"/>
                <a:cs typeface="微软雅黑"/>
              </a:rPr>
              <a:t>Google - </a:t>
            </a:r>
            <a:r>
              <a:rPr kumimoji="1" lang="zh-CN" altLang="en-US" sz="2800">
                <a:solidFill>
                  <a:schemeClr val="tx2">
                    <a:lumMod val="60000"/>
                    <a:lumOff val="40000"/>
                  </a:schemeClr>
                </a:solidFill>
                <a:latin typeface="微软雅黑"/>
                <a:ea typeface="微软雅黑"/>
                <a:cs typeface="微软雅黑"/>
              </a:rPr>
              <a:t>网站</a:t>
            </a:r>
            <a:r>
              <a:rPr kumimoji="1" lang="zh-CN" altLang="en-US" sz="2800" dirty="0">
                <a:solidFill>
                  <a:schemeClr val="tx2">
                    <a:lumMod val="60000"/>
                    <a:lumOff val="40000"/>
                  </a:schemeClr>
                </a:solidFill>
                <a:latin typeface="微软雅黑"/>
                <a:ea typeface="微软雅黑"/>
                <a:cs typeface="微软雅黑"/>
              </a:rPr>
              <a:t>信息收集</a:t>
            </a:r>
          </a:p>
        </p:txBody>
      </p:sp>
      <p:pic>
        <p:nvPicPr>
          <p:cNvPr id="7" name="图片 6"/>
          <p:cNvPicPr>
            <a:picLocks noChangeAspect="1"/>
          </p:cNvPicPr>
          <p:nvPr/>
        </p:nvPicPr>
        <p:blipFill>
          <a:blip r:embed="rId5"/>
          <a:srcRect/>
          <a:stretch>
            <a:fillRect/>
          </a:stretch>
        </p:blipFill>
        <p:spPr>
          <a:xfrm>
            <a:off x="468312" y="1096171"/>
            <a:ext cx="8207375" cy="4881548"/>
          </a:xfrm>
          <a:prstGeom prst="rect">
            <a:avLst/>
          </a:prstGeom>
          <a:noFill/>
          <a:ln w="9525">
            <a:noFill/>
            <a:miter/>
          </a:ln>
        </p:spPr>
      </p:pic>
      <p:pic>
        <p:nvPicPr>
          <p:cNvPr id="8" name="图片 7"/>
          <p:cNvPicPr>
            <a:picLocks noChangeAspect="1"/>
          </p:cNvPicPr>
          <p:nvPr/>
        </p:nvPicPr>
        <p:blipFill>
          <a:blip r:embed="rId6"/>
          <a:srcRect/>
          <a:stretch>
            <a:fillRect/>
          </a:stretch>
        </p:blipFill>
        <p:spPr>
          <a:xfrm>
            <a:off x="468313" y="1366453"/>
            <a:ext cx="8207375" cy="4883926"/>
          </a:xfrm>
          <a:prstGeom prst="rect">
            <a:avLst/>
          </a:prstGeom>
          <a:noFill/>
          <a:ln w="9525">
            <a:noFill/>
            <a:miter/>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7"/>
                                        </p:tgtEl>
                                      </p:cBhvr>
                                    </p:animEffect>
                                    <p:anim calcmode="lin" valueType="num">
                                      <p:cBhvr>
                                        <p:cTn id="14" dur="1000"/>
                                        <p:tgtEl>
                                          <p:spTgt spid="7"/>
                                        </p:tgtEl>
                                        <p:attrNameLst>
                                          <p:attrName>ppt_x</p:attrName>
                                        </p:attrNameLst>
                                      </p:cBhvr>
                                      <p:tavLst>
                                        <p:tav tm="0">
                                          <p:val>
                                            <p:strVal val="ppt_x"/>
                                          </p:val>
                                        </p:tav>
                                        <p:tav tm="100000">
                                          <p:val>
                                            <p:strVal val="ppt_x"/>
                                          </p:val>
                                        </p:tav>
                                      </p:tavLst>
                                    </p:anim>
                                    <p:anim calcmode="lin" valueType="num">
                                      <p:cBhvr>
                                        <p:cTn id="15" dur="1000"/>
                                        <p:tgtEl>
                                          <p:spTgt spid="7"/>
                                        </p:tgtEl>
                                        <p:attrNameLst>
                                          <p:attrName>ppt_y</p:attrName>
                                        </p:attrNameLst>
                                      </p:cBhvr>
                                      <p:tavLst>
                                        <p:tav tm="0">
                                          <p:val>
                                            <p:strVal val="ppt_y"/>
                                          </p:val>
                                        </p:tav>
                                        <p:tav tm="100000">
                                          <p:val>
                                            <p:strVal val="ppt_y+.1"/>
                                          </p:val>
                                        </p:tav>
                                      </p:tavLst>
                                    </p:anim>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dirty="0" err="1">
                <a:solidFill>
                  <a:schemeClr val="tx2">
                    <a:lumMod val="60000"/>
                    <a:lumOff val="40000"/>
                  </a:schemeClr>
                </a:solidFill>
                <a:latin typeface="微软雅黑"/>
                <a:ea typeface="微软雅黑"/>
                <a:cs typeface="微软雅黑"/>
              </a:rPr>
              <a:t>shodan</a:t>
            </a:r>
            <a:r>
              <a:rPr kumimoji="1" lang="zh-CN" altLang="en-US" sz="2800" dirty="0">
                <a:solidFill>
                  <a:schemeClr val="tx2">
                    <a:lumMod val="60000"/>
                    <a:lumOff val="40000"/>
                  </a:schemeClr>
                </a:solidFill>
                <a:latin typeface="微软雅黑"/>
                <a:ea typeface="微软雅黑"/>
                <a:cs typeface="微软雅黑"/>
              </a:rPr>
              <a:t>搜索引擎</a:t>
            </a:r>
          </a:p>
        </p:txBody>
      </p:sp>
      <p:pic>
        <p:nvPicPr>
          <p:cNvPr id="2" name="图片 1"/>
          <p:cNvPicPr>
            <a:picLocks noChangeAspect="1"/>
          </p:cNvPicPr>
          <p:nvPr/>
        </p:nvPicPr>
        <p:blipFill>
          <a:blip r:embed="rId5"/>
          <a:srcRect/>
          <a:stretch>
            <a:fillRect/>
          </a:stretch>
        </p:blipFill>
        <p:spPr>
          <a:xfrm>
            <a:off x="416931" y="1024150"/>
            <a:ext cx="8310137" cy="530838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dirty="0" err="1">
                <a:solidFill>
                  <a:schemeClr val="tx2">
                    <a:lumMod val="60000"/>
                    <a:lumOff val="40000"/>
                  </a:schemeClr>
                </a:solidFill>
                <a:latin typeface="微软雅黑"/>
                <a:ea typeface="微软雅黑"/>
                <a:cs typeface="微软雅黑"/>
              </a:rPr>
              <a:t>shodan</a:t>
            </a:r>
            <a:r>
              <a:rPr kumimoji="1" lang="zh-CN" altLang="en-US" sz="2800" dirty="0">
                <a:solidFill>
                  <a:schemeClr val="tx2">
                    <a:lumMod val="60000"/>
                    <a:lumOff val="40000"/>
                  </a:schemeClr>
                </a:solidFill>
                <a:latin typeface="微软雅黑"/>
                <a:ea typeface="微软雅黑"/>
                <a:cs typeface="微软雅黑"/>
              </a:rPr>
              <a:t>能找到的设备</a:t>
            </a:r>
          </a:p>
        </p:txBody>
      </p:sp>
      <p:graphicFrame>
        <p:nvGraphicFramePr>
          <p:cNvPr id="5" name="图示 4"/>
          <p:cNvGraphicFramePr/>
          <p:nvPr>
            <p:extLst>
              <p:ext uri="{D42A27DB-BD31-4B8C-83A1-F6EECF244321}">
                <p14:modId xmlns:p14="http://schemas.microsoft.com/office/powerpoint/2010/main" val="1014623783"/>
              </p:ext>
            </p:extLst>
          </p:nvPr>
        </p:nvGraphicFramePr>
        <p:xfrm>
          <a:off x="393724" y="1078177"/>
          <a:ext cx="8416379" cy="53089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dirty="0" err="1">
                <a:solidFill>
                  <a:schemeClr val="tx2">
                    <a:lumMod val="60000"/>
                    <a:lumOff val="40000"/>
                  </a:schemeClr>
                </a:solidFill>
                <a:latin typeface="微软雅黑"/>
                <a:ea typeface="微软雅黑"/>
                <a:cs typeface="微软雅黑"/>
              </a:rPr>
              <a:t>shodan</a:t>
            </a:r>
            <a:r>
              <a:rPr kumimoji="1" lang="zh-CN" altLang="en-US" sz="2800" dirty="0">
                <a:solidFill>
                  <a:schemeClr val="tx2">
                    <a:lumMod val="60000"/>
                    <a:lumOff val="40000"/>
                  </a:schemeClr>
                </a:solidFill>
                <a:latin typeface="微软雅黑"/>
                <a:ea typeface="微软雅黑"/>
                <a:cs typeface="微软雅黑"/>
              </a:rPr>
              <a:t>能做的？</a:t>
            </a:r>
          </a:p>
        </p:txBody>
      </p:sp>
      <p:graphicFrame>
        <p:nvGraphicFramePr>
          <p:cNvPr id="4" name="图示 3"/>
          <p:cNvGraphicFramePr/>
          <p:nvPr>
            <p:extLst>
              <p:ext uri="{D42A27DB-BD31-4B8C-83A1-F6EECF244321}">
                <p14:modId xmlns:p14="http://schemas.microsoft.com/office/powerpoint/2010/main" val="286109212"/>
              </p:ext>
            </p:extLst>
          </p:nvPr>
        </p:nvGraphicFramePr>
        <p:xfrm>
          <a:off x="468313" y="1359337"/>
          <a:ext cx="8013536" cy="47042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a:solidFill>
                  <a:schemeClr val="tx2">
                    <a:lumMod val="60000"/>
                    <a:lumOff val="40000"/>
                  </a:schemeClr>
                </a:solidFill>
                <a:latin typeface="微软雅黑"/>
                <a:ea typeface="微软雅黑"/>
                <a:cs typeface="微软雅黑"/>
              </a:rPr>
              <a:t>Shodan - </a:t>
            </a:r>
            <a:r>
              <a:rPr kumimoji="1" lang="zh-CN" altLang="en-US" sz="2800">
                <a:solidFill>
                  <a:schemeClr val="tx2">
                    <a:lumMod val="60000"/>
                    <a:lumOff val="40000"/>
                  </a:schemeClr>
                </a:solidFill>
                <a:latin typeface="微软雅黑"/>
                <a:ea typeface="微软雅黑"/>
                <a:cs typeface="微软雅黑"/>
              </a:rPr>
              <a:t>网站</a:t>
            </a:r>
            <a:r>
              <a:rPr kumimoji="1" lang="zh-CN" altLang="en-US" sz="2800" dirty="0">
                <a:solidFill>
                  <a:schemeClr val="tx2">
                    <a:lumMod val="60000"/>
                    <a:lumOff val="40000"/>
                  </a:schemeClr>
                </a:solidFill>
                <a:latin typeface="微软雅黑"/>
                <a:ea typeface="微软雅黑"/>
                <a:cs typeface="微软雅黑"/>
              </a:rPr>
              <a:t>信息收集</a:t>
            </a:r>
          </a:p>
        </p:txBody>
      </p:sp>
      <p:pic>
        <p:nvPicPr>
          <p:cNvPr id="6" name="图片 5"/>
          <p:cNvPicPr>
            <a:picLocks noChangeAspect="1"/>
          </p:cNvPicPr>
          <p:nvPr/>
        </p:nvPicPr>
        <p:blipFill>
          <a:blip r:embed="rId5"/>
          <a:srcRect/>
          <a:stretch>
            <a:fillRect/>
          </a:stretch>
        </p:blipFill>
        <p:spPr>
          <a:xfrm>
            <a:off x="468313" y="1096170"/>
            <a:ext cx="8207375" cy="523636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a:solidFill>
                  <a:schemeClr val="tx2">
                    <a:lumMod val="60000"/>
                    <a:lumOff val="40000"/>
                  </a:schemeClr>
                </a:solidFill>
                <a:latin typeface="微软雅黑"/>
                <a:ea typeface="微软雅黑"/>
                <a:cs typeface="微软雅黑"/>
              </a:rPr>
              <a:t>Google - Shodan</a:t>
            </a:r>
            <a:r>
              <a:rPr kumimoji="1" lang="zh-CN" altLang="en-US" sz="2800" dirty="0">
                <a:solidFill>
                  <a:schemeClr val="tx2">
                    <a:lumMod val="60000"/>
                    <a:lumOff val="40000"/>
                  </a:schemeClr>
                </a:solidFill>
                <a:latin typeface="微软雅黑"/>
                <a:ea typeface="微软雅黑"/>
                <a:cs typeface="微软雅黑"/>
              </a:rPr>
              <a:t>对比</a:t>
            </a:r>
          </a:p>
        </p:txBody>
      </p:sp>
      <p:pic>
        <p:nvPicPr>
          <p:cNvPr id="2" name="图片 1"/>
          <p:cNvPicPr>
            <a:picLocks noChangeAspect="1"/>
          </p:cNvPicPr>
          <p:nvPr/>
        </p:nvPicPr>
        <p:blipFill>
          <a:blip r:embed="rId5"/>
          <a:srcRect/>
          <a:stretch>
            <a:fillRect/>
          </a:stretch>
        </p:blipFill>
        <p:spPr>
          <a:xfrm>
            <a:off x="468313" y="1272334"/>
            <a:ext cx="3762493" cy="1200151"/>
          </a:xfrm>
          <a:prstGeom prst="rect">
            <a:avLst/>
          </a:prstGeom>
        </p:spPr>
      </p:pic>
      <p:pic>
        <p:nvPicPr>
          <p:cNvPr id="4" name="图片 3"/>
          <p:cNvPicPr>
            <a:picLocks noChangeAspect="1"/>
          </p:cNvPicPr>
          <p:nvPr/>
        </p:nvPicPr>
        <p:blipFill>
          <a:blip r:embed="rId6"/>
          <a:srcRect/>
          <a:stretch>
            <a:fillRect/>
          </a:stretch>
        </p:blipFill>
        <p:spPr>
          <a:xfrm>
            <a:off x="4817661" y="1272334"/>
            <a:ext cx="3858028" cy="1200151"/>
          </a:xfrm>
          <a:prstGeom prst="rect">
            <a:avLst/>
          </a:prstGeom>
        </p:spPr>
      </p:pic>
      <p:sp>
        <p:nvSpPr>
          <p:cNvPr id="5" name="文本框 4"/>
          <p:cNvSpPr txBox="1"/>
          <p:nvPr/>
        </p:nvSpPr>
        <p:spPr>
          <a:xfrm>
            <a:off x="468312" y="3248346"/>
            <a:ext cx="8207376" cy="662554"/>
          </a:xfrm>
          <a:prstGeom prst="rect">
            <a:avLst/>
          </a:prstGeom>
          <a:noFill/>
        </p:spPr>
        <p:txBody>
          <a:bodyPr wrap="square" rtlCol="0">
            <a:spAutoFit/>
          </a:bodyPr>
          <a:lstStyle/>
          <a:p>
            <a:pPr>
              <a:lnSpc>
                <a:spcPct val="150000"/>
              </a:lnSpc>
            </a:pPr>
            <a:r>
              <a:rPr lang="en-US" altLang="zh-CN" sz="2800" b="1" dirty="0">
                <a:latin typeface="微软雅黑" pitchFamily="34" charset="-122"/>
                <a:ea typeface="微软雅黑" pitchFamily="34" charset="-122"/>
              </a:rPr>
              <a:t>Google</a:t>
            </a:r>
            <a:r>
              <a:rPr lang="zh-CN" altLang="en-US" sz="2800" b="1" dirty="0">
                <a:latin typeface="微软雅黑" pitchFamily="34" charset="-122"/>
                <a:ea typeface="微软雅黑" pitchFamily="34" charset="-122"/>
              </a:rPr>
              <a:t>和</a:t>
            </a:r>
            <a:r>
              <a:rPr lang="en-US" altLang="zh-CN" sz="2800" b="1" dirty="0" err="1">
                <a:latin typeface="微软雅黑" pitchFamily="34" charset="-122"/>
                <a:ea typeface="微软雅黑" pitchFamily="34" charset="-122"/>
              </a:rPr>
              <a:t>Shodan</a:t>
            </a:r>
            <a:r>
              <a:rPr lang="zh-CN" altLang="en-US" sz="2800" b="1" dirty="0">
                <a:latin typeface="微软雅黑" pitchFamily="34" charset="-122"/>
                <a:ea typeface="微软雅黑" pitchFamily="34" charset="-122"/>
              </a:rPr>
              <a:t>的区别：</a:t>
            </a:r>
            <a:endParaRPr lang="en-US" altLang="zh-CN" sz="2800" b="1" dirty="0">
              <a:latin typeface="微软雅黑" pitchFamily="34" charset="-122"/>
              <a:ea typeface="微软雅黑" pitchFamily="34" charset="-122"/>
            </a:endParaRPr>
          </a:p>
        </p:txBody>
      </p:sp>
      <p:sp>
        <p:nvSpPr>
          <p:cNvPr id="6" name="文本框 5"/>
          <p:cNvSpPr txBox="1"/>
          <p:nvPr/>
        </p:nvSpPr>
        <p:spPr>
          <a:xfrm>
            <a:off x="468312" y="4207460"/>
            <a:ext cx="8207376" cy="1477328"/>
          </a:xfrm>
          <a:prstGeom prst="rect">
            <a:avLst/>
          </a:prstGeom>
          <a:noFill/>
        </p:spPr>
        <p:txBody>
          <a:bodyPr wrap="square" rtlCol="0">
            <a:spAutoFit/>
          </a:bodyPr>
          <a:lstStyle/>
          <a:p>
            <a:r>
              <a:rPr lang="en-US" altLang="zh-CN" dirty="0">
                <a:latin typeface="微软雅黑" pitchFamily="34" charset="-122"/>
                <a:ea typeface="微软雅黑" pitchFamily="34" charset="-122"/>
              </a:rPr>
              <a:t>Google</a:t>
            </a:r>
            <a:r>
              <a:rPr lang="zh-CN" altLang="en-US" dirty="0">
                <a:latin typeface="微软雅黑" pitchFamily="34" charset="-122"/>
                <a:ea typeface="微软雅黑" pitchFamily="34" charset="-122"/>
              </a:rPr>
              <a:t>的爬虫</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蜘蛛 抓取网页数据并为网页内容创建索引。</a:t>
            </a:r>
            <a:r>
              <a:rPr lang="en-US" altLang="zh-CN" dirty="0" err="1">
                <a:latin typeface="微软雅黑" pitchFamily="34" charset="-122"/>
                <a:ea typeface="微软雅黑" pitchFamily="34" charset="-122"/>
              </a:rPr>
              <a:t>Shoudan</a:t>
            </a:r>
            <a:r>
              <a:rPr lang="zh-CN" altLang="en-US" dirty="0">
                <a:latin typeface="微软雅黑" pitchFamily="34" charset="-122"/>
                <a:ea typeface="微软雅黑" pitchFamily="34" charset="-122"/>
              </a:rPr>
              <a:t>主要寻找端口并抓取拦截到的信息，然后为它们建立索引，最后显示结果。</a:t>
            </a:r>
            <a:endParaRPr lang="en-US" altLang="zh-CN" dirty="0">
              <a:latin typeface="微软雅黑" pitchFamily="34" charset="-122"/>
              <a:ea typeface="微软雅黑" pitchFamily="34" charset="-122"/>
            </a:endParaRPr>
          </a:p>
          <a:p>
            <a:r>
              <a:rPr lang="en-US" altLang="zh-CN" dirty="0" err="1">
                <a:latin typeface="微软雅黑" pitchFamily="34" charset="-122"/>
                <a:ea typeface="微软雅黑" pitchFamily="34" charset="-122"/>
              </a:rPr>
              <a:t>Shoudan</a:t>
            </a:r>
            <a:r>
              <a:rPr lang="zh-CN" altLang="en-US" dirty="0">
                <a:latin typeface="微软雅黑" pitchFamily="34" charset="-122"/>
                <a:ea typeface="微软雅黑" pitchFamily="34" charset="-122"/>
              </a:rPr>
              <a:t>并不像</a:t>
            </a:r>
            <a:r>
              <a:rPr lang="en-US" altLang="zh-CN" dirty="0">
                <a:latin typeface="微软雅黑" pitchFamily="34" charset="-122"/>
                <a:ea typeface="微软雅黑" pitchFamily="34" charset="-122"/>
              </a:rPr>
              <a:t>google</a:t>
            </a:r>
            <a:r>
              <a:rPr lang="zh-CN" altLang="en-US" dirty="0">
                <a:latin typeface="微软雅黑" pitchFamily="34" charset="-122"/>
                <a:ea typeface="微软雅黑" pitchFamily="34" charset="-122"/>
              </a:rPr>
              <a:t>那样为网页内容建立索引，因此它是一个基于拦截器的搜索引擎。</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dirty="0" err="1">
                <a:solidFill>
                  <a:schemeClr val="tx2">
                    <a:lumMod val="60000"/>
                    <a:lumOff val="40000"/>
                  </a:schemeClr>
                </a:solidFill>
                <a:latin typeface="微软雅黑"/>
                <a:ea typeface="微软雅黑"/>
                <a:cs typeface="微软雅黑"/>
              </a:rPr>
              <a:t>Whois</a:t>
            </a:r>
            <a:r>
              <a:rPr kumimoji="1" lang="zh-CN" altLang="en-US" sz="2800" dirty="0">
                <a:solidFill>
                  <a:schemeClr val="tx2">
                    <a:lumMod val="60000"/>
                    <a:lumOff val="40000"/>
                  </a:schemeClr>
                </a:solidFill>
                <a:latin typeface="微软雅黑"/>
                <a:ea typeface="微软雅黑"/>
                <a:cs typeface="微软雅黑"/>
              </a:rPr>
              <a:t>信息收集</a:t>
            </a:r>
          </a:p>
        </p:txBody>
      </p:sp>
      <p:pic>
        <p:nvPicPr>
          <p:cNvPr id="4" name="图片 3"/>
          <p:cNvPicPr>
            <a:picLocks noChangeAspect="1"/>
          </p:cNvPicPr>
          <p:nvPr/>
        </p:nvPicPr>
        <p:blipFill>
          <a:blip r:embed="rId5"/>
          <a:srcRect/>
          <a:stretch>
            <a:fillRect/>
          </a:stretch>
        </p:blipFill>
        <p:spPr>
          <a:xfrm>
            <a:off x="468313" y="1096171"/>
            <a:ext cx="8207375" cy="5236367"/>
          </a:xfrm>
          <a:prstGeom prst="rect">
            <a:avLst/>
          </a:prstGeom>
        </p:spPr>
      </p:pic>
      <p:pic>
        <p:nvPicPr>
          <p:cNvPr id="7" name="图片 6"/>
          <p:cNvPicPr>
            <a:picLocks noChangeAspect="1"/>
          </p:cNvPicPr>
          <p:nvPr/>
        </p:nvPicPr>
        <p:blipFill>
          <a:blip r:embed="rId6"/>
          <a:srcRect/>
          <a:stretch>
            <a:fillRect/>
          </a:stretch>
        </p:blipFill>
        <p:spPr>
          <a:xfrm>
            <a:off x="960783" y="1841300"/>
            <a:ext cx="7474684" cy="37461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7"/>
                                        </p:tgtEl>
                                      </p:cBhvr>
                                    </p:animEffect>
                                    <p:anim calcmode="lin" valueType="num">
                                      <p:cBhvr>
                                        <p:cTn id="14" dur="1000"/>
                                        <p:tgtEl>
                                          <p:spTgt spid="7"/>
                                        </p:tgtEl>
                                        <p:attrNameLst>
                                          <p:attrName>ppt_x</p:attrName>
                                        </p:attrNameLst>
                                      </p:cBhvr>
                                      <p:tavLst>
                                        <p:tav tm="0">
                                          <p:val>
                                            <p:strVal val="ppt_x"/>
                                          </p:val>
                                        </p:tav>
                                        <p:tav tm="100000">
                                          <p:val>
                                            <p:strVal val="ppt_x"/>
                                          </p:val>
                                        </p:tav>
                                      </p:tavLst>
                                    </p:anim>
                                    <p:anim calcmode="lin" valueType="num">
                                      <p:cBhvr>
                                        <p:cTn id="15" dur="1000"/>
                                        <p:tgtEl>
                                          <p:spTgt spid="7"/>
                                        </p:tgtEl>
                                        <p:attrNameLst>
                                          <p:attrName>ppt_y</p:attrName>
                                        </p:attrNameLst>
                                      </p:cBhvr>
                                      <p:tavLst>
                                        <p:tav tm="0">
                                          <p:val>
                                            <p:strVal val="ppt_y"/>
                                          </p:val>
                                        </p:tav>
                                        <p:tav tm="100000">
                                          <p:val>
                                            <p:strVal val="ppt_y+.1"/>
                                          </p:val>
                                        </p:tav>
                                      </p:tavLst>
                                    </p:anim>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dirty="0" err="1">
                <a:solidFill>
                  <a:schemeClr val="tx2">
                    <a:lumMod val="60000"/>
                    <a:lumOff val="40000"/>
                  </a:schemeClr>
                </a:solidFill>
                <a:latin typeface="微软雅黑"/>
                <a:ea typeface="微软雅黑"/>
                <a:cs typeface="微软雅黑"/>
              </a:rPr>
              <a:t>Whois</a:t>
            </a:r>
            <a:r>
              <a:rPr kumimoji="1" lang="zh-CN" altLang="en-US" sz="2800" dirty="0">
                <a:solidFill>
                  <a:schemeClr val="tx2">
                    <a:lumMod val="60000"/>
                    <a:lumOff val="40000"/>
                  </a:schemeClr>
                </a:solidFill>
                <a:latin typeface="微软雅黑"/>
                <a:ea typeface="微软雅黑"/>
                <a:cs typeface="微软雅黑"/>
              </a:rPr>
              <a:t>信息收集</a:t>
            </a:r>
            <a:endParaRPr kumimoji="1" lang="en-US" altLang="zh-CN" sz="2800" dirty="0">
              <a:solidFill>
                <a:schemeClr val="tx2">
                  <a:lumMod val="60000"/>
                  <a:lumOff val="40000"/>
                </a:schemeClr>
              </a:solidFill>
              <a:latin typeface="微软雅黑"/>
              <a:ea typeface="微软雅黑"/>
              <a:cs typeface="微软雅黑"/>
            </a:endParaRPr>
          </a:p>
        </p:txBody>
      </p:sp>
      <p:graphicFrame>
        <p:nvGraphicFramePr>
          <p:cNvPr id="2" name="图示 1"/>
          <p:cNvGraphicFramePr/>
          <p:nvPr>
            <p:extLst>
              <p:ext uri="{D42A27DB-BD31-4B8C-83A1-F6EECF244321}">
                <p14:modId xmlns:p14="http://schemas.microsoft.com/office/powerpoint/2010/main" val="3213968308"/>
              </p:ext>
            </p:extLst>
          </p:nvPr>
        </p:nvGraphicFramePr>
        <p:xfrm>
          <a:off x="229093" y="1205182"/>
          <a:ext cx="8529145" cy="48934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dirty="0">
                <a:solidFill>
                  <a:schemeClr val="tx2">
                    <a:lumMod val="60000"/>
                    <a:lumOff val="40000"/>
                  </a:schemeClr>
                </a:solidFill>
                <a:latin typeface="微软雅黑"/>
                <a:ea typeface="微软雅黑"/>
                <a:cs typeface="微软雅黑"/>
              </a:rPr>
              <a:t>DNS</a:t>
            </a:r>
            <a:r>
              <a:rPr kumimoji="1" lang="zh-CN" altLang="en-US" sz="2800" dirty="0">
                <a:solidFill>
                  <a:schemeClr val="tx2">
                    <a:lumMod val="60000"/>
                    <a:lumOff val="40000"/>
                  </a:schemeClr>
                </a:solidFill>
                <a:latin typeface="微软雅黑"/>
                <a:ea typeface="微软雅黑"/>
                <a:cs typeface="微软雅黑"/>
              </a:rPr>
              <a:t>常用资源记录类型</a:t>
            </a:r>
          </a:p>
        </p:txBody>
      </p:sp>
      <p:graphicFrame>
        <p:nvGraphicFramePr>
          <p:cNvPr id="4" name="图示 3"/>
          <p:cNvGraphicFramePr/>
          <p:nvPr/>
        </p:nvGraphicFramePr>
        <p:xfrm>
          <a:off x="545911" y="1083100"/>
          <a:ext cx="8103144" cy="53177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rgbClr val="558ED5"/>
                </a:solidFill>
                <a:latin typeface="微软雅黑"/>
                <a:ea typeface="微软雅黑"/>
                <a:cs typeface="微软雅黑"/>
              </a:rPr>
              <a:t>信息收集的概念</a:t>
            </a:r>
          </a:p>
        </p:txBody>
      </p:sp>
      <p:sp>
        <p:nvSpPr>
          <p:cNvPr id="10" name="文本框 9"/>
          <p:cNvSpPr txBox="1"/>
          <p:nvPr/>
        </p:nvSpPr>
        <p:spPr>
          <a:xfrm>
            <a:off x="4624705" y="907506"/>
            <a:ext cx="4073207" cy="523220"/>
          </a:xfrm>
          <a:prstGeom prst="rect">
            <a:avLst/>
          </a:prstGeom>
          <a:noFill/>
        </p:spPr>
        <p:txBody>
          <a:bodyPr wrap="square" rtlCol="0">
            <a:spAutoFit/>
          </a:bodyPr>
          <a:lstStyle/>
          <a:p>
            <a:r>
              <a:rPr kumimoji="1" lang="en-US" altLang="zh-CN" sz="2800" dirty="0">
                <a:solidFill>
                  <a:srgbClr val="558ED5"/>
                </a:solidFill>
                <a:latin typeface="微软雅黑"/>
                <a:ea typeface="微软雅黑"/>
                <a:cs typeface="微软雅黑"/>
              </a:rPr>
              <a:t>——</a:t>
            </a:r>
            <a:r>
              <a:rPr kumimoji="1" lang="zh-CN" altLang="en-US" sz="2800" dirty="0">
                <a:solidFill>
                  <a:srgbClr val="558ED5"/>
                </a:solidFill>
                <a:latin typeface="微软雅黑"/>
                <a:ea typeface="微软雅黑"/>
                <a:cs typeface="微软雅黑"/>
              </a:rPr>
              <a:t>什么是信息收集？</a:t>
            </a:r>
          </a:p>
        </p:txBody>
      </p:sp>
      <p:pic>
        <p:nvPicPr>
          <p:cNvPr id="2" name="图片 1" descr="u=2263558741,3044788133&amp;fm=21&amp;gp=0"/>
          <p:cNvPicPr>
            <a:picLocks noChangeAspect="1"/>
          </p:cNvPicPr>
          <p:nvPr/>
        </p:nvPicPr>
        <p:blipFill>
          <a:blip r:embed="rId5"/>
          <a:srcRect/>
          <a:stretch>
            <a:fillRect/>
          </a:stretch>
        </p:blipFill>
        <p:spPr>
          <a:xfrm>
            <a:off x="5544546" y="2952458"/>
            <a:ext cx="3283585" cy="2707005"/>
          </a:xfrm>
          <a:prstGeom prst="rect">
            <a:avLst/>
          </a:prstGeom>
        </p:spPr>
      </p:pic>
      <p:pic>
        <p:nvPicPr>
          <p:cNvPr id="5" name="图片 4" descr="u=442120465,250238952&amp;fm=15&amp;gp=0"/>
          <p:cNvPicPr>
            <a:picLocks noChangeAspect="1"/>
          </p:cNvPicPr>
          <p:nvPr/>
        </p:nvPicPr>
        <p:blipFill>
          <a:blip r:embed="rId6"/>
          <a:srcRect/>
          <a:stretch>
            <a:fillRect/>
          </a:stretch>
        </p:blipFill>
        <p:spPr>
          <a:xfrm>
            <a:off x="384110" y="2727090"/>
            <a:ext cx="4728210" cy="3481070"/>
          </a:xfrm>
          <a:prstGeom prst="rect">
            <a:avLst/>
          </a:prstGeom>
        </p:spPr>
      </p:pic>
      <p:sp>
        <p:nvSpPr>
          <p:cNvPr id="4" name="文本框 3"/>
          <p:cNvSpPr txBox="1"/>
          <p:nvPr/>
        </p:nvSpPr>
        <p:spPr>
          <a:xfrm>
            <a:off x="693683" y="1619094"/>
            <a:ext cx="8064555" cy="1107996"/>
          </a:xfrm>
          <a:prstGeom prst="rect">
            <a:avLst/>
          </a:prstGeom>
          <a:noFill/>
        </p:spPr>
        <p:txBody>
          <a:bodyPr wrap="square" rtlCol="0">
            <a:spAutoFit/>
          </a:bodyPr>
          <a:lstStyle/>
          <a:p>
            <a:pPr lvl="0"/>
            <a:r>
              <a:rPr kumimoji="1" lang="zh-CN" altLang="en-US" sz="2400" dirty="0">
                <a:solidFill>
                  <a:srgbClr val="558ED5"/>
                </a:solidFill>
                <a:latin typeface="微软雅黑"/>
                <a:ea typeface="微软雅黑"/>
                <a:cs typeface="微软雅黑"/>
              </a:rPr>
              <a:t>黑客为了更加有效地实施攻击而在攻击前或攻击过程中对目标的所有探测活动。</a:t>
            </a:r>
            <a:endParaRPr kumimoji="1" lang="en-US" altLang="zh-CN" sz="2400" dirty="0">
              <a:solidFill>
                <a:srgbClr val="558ED5"/>
              </a:solidFill>
              <a:latin typeface="微软雅黑"/>
              <a:ea typeface="微软雅黑"/>
              <a:cs typeface="微软雅黑"/>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80">
                                          <p:stCondLst>
                                            <p:cond delay="0"/>
                                          </p:stCondLst>
                                        </p:cTn>
                                        <p:tgtEl>
                                          <p:spTgt spid="4"/>
                                        </p:tgtEl>
                                      </p:cBhvr>
                                    </p:animEffect>
                                    <p:anim calcmode="lin" valueType="num">
                                      <p:cBhvr>
                                        <p:cTn id="2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2" dur="26">
                                          <p:stCondLst>
                                            <p:cond delay="650"/>
                                          </p:stCondLst>
                                        </p:cTn>
                                        <p:tgtEl>
                                          <p:spTgt spid="4"/>
                                        </p:tgtEl>
                                      </p:cBhvr>
                                      <p:to x="100000" y="60000"/>
                                    </p:animScale>
                                    <p:animScale>
                                      <p:cBhvr>
                                        <p:cTn id="33" dur="166" decel="50000">
                                          <p:stCondLst>
                                            <p:cond delay="676"/>
                                          </p:stCondLst>
                                        </p:cTn>
                                        <p:tgtEl>
                                          <p:spTgt spid="4"/>
                                        </p:tgtEl>
                                      </p:cBhvr>
                                      <p:to x="100000" y="100000"/>
                                    </p:animScale>
                                    <p:animScale>
                                      <p:cBhvr>
                                        <p:cTn id="34" dur="26">
                                          <p:stCondLst>
                                            <p:cond delay="1312"/>
                                          </p:stCondLst>
                                        </p:cTn>
                                        <p:tgtEl>
                                          <p:spTgt spid="4"/>
                                        </p:tgtEl>
                                      </p:cBhvr>
                                      <p:to x="100000" y="80000"/>
                                    </p:animScale>
                                    <p:animScale>
                                      <p:cBhvr>
                                        <p:cTn id="35" dur="166" decel="50000">
                                          <p:stCondLst>
                                            <p:cond delay="1338"/>
                                          </p:stCondLst>
                                        </p:cTn>
                                        <p:tgtEl>
                                          <p:spTgt spid="4"/>
                                        </p:tgtEl>
                                      </p:cBhvr>
                                      <p:to x="100000" y="100000"/>
                                    </p:animScale>
                                    <p:animScale>
                                      <p:cBhvr>
                                        <p:cTn id="36" dur="26">
                                          <p:stCondLst>
                                            <p:cond delay="1642"/>
                                          </p:stCondLst>
                                        </p:cTn>
                                        <p:tgtEl>
                                          <p:spTgt spid="4"/>
                                        </p:tgtEl>
                                      </p:cBhvr>
                                      <p:to x="100000" y="90000"/>
                                    </p:animScale>
                                    <p:animScale>
                                      <p:cBhvr>
                                        <p:cTn id="37" dur="166" decel="50000">
                                          <p:stCondLst>
                                            <p:cond delay="1668"/>
                                          </p:stCondLst>
                                        </p:cTn>
                                        <p:tgtEl>
                                          <p:spTgt spid="4"/>
                                        </p:tgtEl>
                                      </p:cBhvr>
                                      <p:to x="100000" y="100000"/>
                                    </p:animScale>
                                    <p:animScale>
                                      <p:cBhvr>
                                        <p:cTn id="38" dur="26">
                                          <p:stCondLst>
                                            <p:cond delay="1808"/>
                                          </p:stCondLst>
                                        </p:cTn>
                                        <p:tgtEl>
                                          <p:spTgt spid="4"/>
                                        </p:tgtEl>
                                      </p:cBhvr>
                                      <p:to x="100000" y="95000"/>
                                    </p:animScale>
                                    <p:animScale>
                                      <p:cBhvr>
                                        <p:cTn id="39"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dirty="0">
                <a:solidFill>
                  <a:schemeClr val="tx2">
                    <a:lumMod val="60000"/>
                    <a:lumOff val="40000"/>
                  </a:schemeClr>
                </a:solidFill>
                <a:latin typeface="微软雅黑"/>
                <a:ea typeface="微软雅黑"/>
                <a:cs typeface="微软雅黑"/>
              </a:rPr>
              <a:t>DNS</a:t>
            </a:r>
            <a:r>
              <a:rPr kumimoji="1" lang="zh-CN" altLang="en-US" sz="2800" dirty="0">
                <a:solidFill>
                  <a:schemeClr val="tx2">
                    <a:lumMod val="60000"/>
                    <a:lumOff val="40000"/>
                  </a:schemeClr>
                </a:solidFill>
                <a:latin typeface="微软雅黑"/>
                <a:ea typeface="微软雅黑"/>
                <a:cs typeface="微软雅黑"/>
              </a:rPr>
              <a:t>查询</a:t>
            </a:r>
          </a:p>
        </p:txBody>
      </p:sp>
      <p:pic>
        <p:nvPicPr>
          <p:cNvPr id="2" name="图片 1"/>
          <p:cNvPicPr>
            <a:picLocks noChangeAspect="1"/>
          </p:cNvPicPr>
          <p:nvPr/>
        </p:nvPicPr>
        <p:blipFill>
          <a:blip r:embed="rId5"/>
          <a:srcRect/>
          <a:stretch>
            <a:fillRect/>
          </a:stretch>
        </p:blipFill>
        <p:spPr>
          <a:xfrm>
            <a:off x="276225" y="1296988"/>
            <a:ext cx="8591550" cy="44577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a:solidFill>
                  <a:schemeClr val="tx2">
                    <a:lumMod val="60000"/>
                    <a:lumOff val="40000"/>
                  </a:schemeClr>
                </a:solidFill>
                <a:latin typeface="微软雅黑"/>
                <a:ea typeface="微软雅黑"/>
                <a:cs typeface="微软雅黑"/>
              </a:rPr>
              <a:t>DNS</a:t>
            </a:r>
            <a:r>
              <a:rPr kumimoji="1" lang="zh-CN" altLang="en-US" sz="2800">
                <a:solidFill>
                  <a:schemeClr val="tx2">
                    <a:lumMod val="60000"/>
                    <a:lumOff val="40000"/>
                  </a:schemeClr>
                </a:solidFill>
                <a:latin typeface="微软雅黑"/>
                <a:ea typeface="微软雅黑"/>
                <a:cs typeface="微软雅黑"/>
              </a:rPr>
              <a:t>查询</a:t>
            </a:r>
            <a:r>
              <a:rPr kumimoji="1" lang="en-US" altLang="zh-CN" sz="2800">
                <a:solidFill>
                  <a:schemeClr val="tx2">
                    <a:lumMod val="60000"/>
                    <a:lumOff val="40000"/>
                  </a:schemeClr>
                </a:solidFill>
                <a:latin typeface="微软雅黑"/>
                <a:ea typeface="微软雅黑"/>
                <a:cs typeface="微软雅黑"/>
              </a:rPr>
              <a:t> - nslookup</a:t>
            </a:r>
            <a:endParaRPr kumimoji="1" lang="zh-CN" altLang="en-US" sz="2800" dirty="0">
              <a:solidFill>
                <a:schemeClr val="tx2">
                  <a:lumMod val="60000"/>
                  <a:lumOff val="40000"/>
                </a:schemeClr>
              </a:solidFill>
              <a:latin typeface="微软雅黑"/>
              <a:ea typeface="微软雅黑"/>
              <a:cs typeface="微软雅黑"/>
            </a:endParaRPr>
          </a:p>
        </p:txBody>
      </p:sp>
      <p:pic>
        <p:nvPicPr>
          <p:cNvPr id="4" name="图片 3"/>
          <p:cNvPicPr>
            <a:picLocks noChangeAspect="1"/>
          </p:cNvPicPr>
          <p:nvPr/>
        </p:nvPicPr>
        <p:blipFill>
          <a:blip r:embed="rId5"/>
          <a:srcRect/>
          <a:stretch>
            <a:fillRect/>
          </a:stretch>
        </p:blipFill>
        <p:spPr>
          <a:xfrm>
            <a:off x="468313" y="1196843"/>
            <a:ext cx="7318752" cy="4162037"/>
          </a:xfrm>
          <a:prstGeom prst="rect">
            <a:avLst/>
          </a:prstGeom>
        </p:spPr>
      </p:pic>
      <p:pic>
        <p:nvPicPr>
          <p:cNvPr id="5" name="图片 4"/>
          <p:cNvPicPr>
            <a:picLocks noChangeAspect="1"/>
          </p:cNvPicPr>
          <p:nvPr/>
        </p:nvPicPr>
        <p:blipFill>
          <a:blip r:embed="rId6"/>
          <a:srcRect/>
          <a:stretch>
            <a:fillRect/>
          </a:stretch>
        </p:blipFill>
        <p:spPr>
          <a:xfrm>
            <a:off x="1128422" y="2071417"/>
            <a:ext cx="7558455" cy="42370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a:solidFill>
                  <a:schemeClr val="tx2">
                    <a:lumMod val="60000"/>
                    <a:lumOff val="40000"/>
                  </a:schemeClr>
                </a:solidFill>
                <a:latin typeface="微软雅黑"/>
                <a:ea typeface="微软雅黑"/>
                <a:cs typeface="微软雅黑"/>
              </a:rPr>
              <a:t>DNS</a:t>
            </a:r>
            <a:r>
              <a:rPr kumimoji="1" lang="zh-CN" altLang="en-US" sz="2800">
                <a:solidFill>
                  <a:schemeClr val="tx2">
                    <a:lumMod val="60000"/>
                    <a:lumOff val="40000"/>
                  </a:schemeClr>
                </a:solidFill>
                <a:latin typeface="微软雅黑"/>
                <a:ea typeface="微软雅黑"/>
                <a:cs typeface="微软雅黑"/>
              </a:rPr>
              <a:t>查询</a:t>
            </a:r>
            <a:r>
              <a:rPr kumimoji="1" lang="en-US" altLang="zh-CN" sz="2800">
                <a:solidFill>
                  <a:schemeClr val="tx2">
                    <a:lumMod val="60000"/>
                    <a:lumOff val="40000"/>
                  </a:schemeClr>
                </a:solidFill>
                <a:latin typeface="微软雅黑"/>
                <a:ea typeface="微软雅黑"/>
                <a:cs typeface="微软雅黑"/>
              </a:rPr>
              <a:t> - dig</a:t>
            </a:r>
            <a:endParaRPr kumimoji="1" lang="zh-CN" altLang="en-US" sz="2800" dirty="0">
              <a:solidFill>
                <a:schemeClr val="tx2">
                  <a:lumMod val="60000"/>
                  <a:lumOff val="40000"/>
                </a:schemeClr>
              </a:solidFill>
              <a:latin typeface="微软雅黑"/>
              <a:ea typeface="微软雅黑"/>
              <a:cs typeface="微软雅黑"/>
            </a:endParaRPr>
          </a:p>
        </p:txBody>
      </p:sp>
      <p:pic>
        <p:nvPicPr>
          <p:cNvPr id="6" name="图片 5"/>
          <p:cNvPicPr>
            <a:picLocks noChangeAspect="1"/>
          </p:cNvPicPr>
          <p:nvPr/>
        </p:nvPicPr>
        <p:blipFill>
          <a:blip r:embed="rId5"/>
          <a:srcRect/>
          <a:stretch>
            <a:fillRect/>
          </a:stretch>
        </p:blipFill>
        <p:spPr>
          <a:xfrm>
            <a:off x="468313" y="1315860"/>
            <a:ext cx="8170972" cy="4610455"/>
          </a:xfrm>
          <a:prstGeom prst="rect">
            <a:avLst/>
          </a:prstGeom>
          <a:noFill/>
          <a:ln w="9525">
            <a:noFill/>
            <a:miter/>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网络</a:t>
            </a:r>
            <a:r>
              <a:rPr kumimoji="1" lang="zh-CN" altLang="en-US" sz="2800">
                <a:solidFill>
                  <a:schemeClr val="tx2">
                    <a:lumMod val="60000"/>
                    <a:lumOff val="40000"/>
                  </a:schemeClr>
                </a:solidFill>
                <a:latin typeface="微软雅黑"/>
                <a:ea typeface="微软雅黑"/>
                <a:cs typeface="微软雅黑"/>
              </a:rPr>
              <a:t>信息收集</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确定</a:t>
            </a:r>
            <a:r>
              <a:rPr kumimoji="1" lang="zh-CN" altLang="en-US" sz="2800" dirty="0">
                <a:solidFill>
                  <a:schemeClr val="tx2">
                    <a:lumMod val="60000"/>
                    <a:lumOff val="40000"/>
                  </a:schemeClr>
                </a:solidFill>
                <a:latin typeface="微软雅黑"/>
                <a:ea typeface="微软雅黑"/>
                <a:cs typeface="微软雅黑"/>
              </a:rPr>
              <a:t>网络地址范围</a:t>
            </a:r>
          </a:p>
        </p:txBody>
      </p:sp>
      <p:pic>
        <p:nvPicPr>
          <p:cNvPr id="5" name="图片 4"/>
          <p:cNvPicPr>
            <a:picLocks noChangeAspect="1"/>
          </p:cNvPicPr>
          <p:nvPr/>
        </p:nvPicPr>
        <p:blipFill>
          <a:blip r:embed="rId5"/>
          <a:srcRect/>
          <a:stretch>
            <a:fillRect/>
          </a:stretch>
        </p:blipFill>
        <p:spPr>
          <a:xfrm>
            <a:off x="468313" y="1096171"/>
            <a:ext cx="7932408" cy="5236367"/>
          </a:xfrm>
          <a:prstGeom prst="rect">
            <a:avLst/>
          </a:prstGeom>
        </p:spPr>
      </p:pic>
      <p:pic>
        <p:nvPicPr>
          <p:cNvPr id="6" name="图片 5"/>
          <p:cNvPicPr>
            <a:picLocks noChangeAspect="1"/>
          </p:cNvPicPr>
          <p:nvPr/>
        </p:nvPicPr>
        <p:blipFill>
          <a:blip r:embed="rId6"/>
          <a:srcRect/>
          <a:stretch>
            <a:fillRect/>
          </a:stretch>
        </p:blipFill>
        <p:spPr>
          <a:xfrm>
            <a:off x="2439029" y="948284"/>
            <a:ext cx="3990975" cy="5574754"/>
          </a:xfrm>
          <a:prstGeom prst="rect">
            <a:avLst/>
          </a:prstGeom>
        </p:spPr>
      </p:pic>
      <p:pic>
        <p:nvPicPr>
          <p:cNvPr id="7" name="图片 6"/>
          <p:cNvPicPr>
            <a:picLocks noChangeAspect="1"/>
          </p:cNvPicPr>
          <p:nvPr/>
        </p:nvPicPr>
        <p:blipFill>
          <a:blip r:embed="rId7"/>
          <a:srcRect/>
          <a:stretch>
            <a:fillRect/>
          </a:stretch>
        </p:blipFill>
        <p:spPr>
          <a:xfrm>
            <a:off x="114301" y="1213178"/>
            <a:ext cx="8915400" cy="4857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7"/>
                                        </p:tgtEl>
                                      </p:cBhvr>
                                    </p:animEffect>
                                    <p:anim calcmode="lin" valueType="num">
                                      <p:cBhvr>
                                        <p:cTn id="14" dur="1000"/>
                                        <p:tgtEl>
                                          <p:spTgt spid="7"/>
                                        </p:tgtEl>
                                        <p:attrNameLst>
                                          <p:attrName>ppt_x</p:attrName>
                                        </p:attrNameLst>
                                      </p:cBhvr>
                                      <p:tavLst>
                                        <p:tav tm="0">
                                          <p:val>
                                            <p:strVal val="ppt_x"/>
                                          </p:val>
                                        </p:tav>
                                        <p:tav tm="100000">
                                          <p:val>
                                            <p:strVal val="ppt_x"/>
                                          </p:val>
                                        </p:tav>
                                      </p:tavLst>
                                    </p:anim>
                                    <p:anim calcmode="lin" valueType="num">
                                      <p:cBhvr>
                                        <p:cTn id="15" dur="1000"/>
                                        <p:tgtEl>
                                          <p:spTgt spid="7"/>
                                        </p:tgtEl>
                                        <p:attrNameLst>
                                          <p:attrName>ppt_y</p:attrName>
                                        </p:attrNameLst>
                                      </p:cBhvr>
                                      <p:tavLst>
                                        <p:tav tm="0">
                                          <p:val>
                                            <p:strVal val="ppt_y"/>
                                          </p:val>
                                        </p:tav>
                                        <p:tav tm="100000">
                                          <p:val>
                                            <p:strVal val="ppt_y+.1"/>
                                          </p:val>
                                        </p:tav>
                                      </p:tavLst>
                                    </p:anim>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5"/>
                                        </p:tgtEl>
                                      </p:cBhvr>
                                    </p:animEffect>
                                    <p:anim calcmode="lin" valueType="num">
                                      <p:cBhvr>
                                        <p:cTn id="28" dur="1000"/>
                                        <p:tgtEl>
                                          <p:spTgt spid="5"/>
                                        </p:tgtEl>
                                        <p:attrNameLst>
                                          <p:attrName>ppt_x</p:attrName>
                                        </p:attrNameLst>
                                      </p:cBhvr>
                                      <p:tavLst>
                                        <p:tav tm="0">
                                          <p:val>
                                            <p:strVal val="ppt_x"/>
                                          </p:val>
                                        </p:tav>
                                        <p:tav tm="100000">
                                          <p:val>
                                            <p:strVal val="ppt_x"/>
                                          </p:val>
                                        </p:tav>
                                      </p:tavLst>
                                    </p:anim>
                                    <p:anim calcmode="lin" valueType="num">
                                      <p:cBhvr>
                                        <p:cTn id="29" dur="1000"/>
                                        <p:tgtEl>
                                          <p:spTgt spid="5"/>
                                        </p:tgtEl>
                                        <p:attrNameLst>
                                          <p:attrName>ppt_y</p:attrName>
                                        </p:attrNameLst>
                                      </p:cBhvr>
                                      <p:tavLst>
                                        <p:tav tm="0">
                                          <p:val>
                                            <p:strVal val="ppt_y"/>
                                          </p:val>
                                        </p:tav>
                                        <p:tav tm="100000">
                                          <p:val>
                                            <p:strVal val="ppt_y+.1"/>
                                          </p:val>
                                        </p:tav>
                                      </p:tavLst>
                                    </p:anim>
                                    <p:set>
                                      <p:cBhvr>
                                        <p:cTn id="30" dur="1" fill="hold">
                                          <p:stCondLst>
                                            <p:cond delay="9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网络</a:t>
            </a:r>
            <a:r>
              <a:rPr kumimoji="1" lang="zh-CN" altLang="en-US" sz="2800">
                <a:solidFill>
                  <a:schemeClr val="tx2">
                    <a:lumMod val="60000"/>
                    <a:lumOff val="40000"/>
                  </a:schemeClr>
                </a:solidFill>
                <a:latin typeface="微软雅黑"/>
                <a:ea typeface="微软雅黑"/>
                <a:cs typeface="微软雅黑"/>
              </a:rPr>
              <a:t>信息收集</a:t>
            </a:r>
            <a:r>
              <a:rPr kumimoji="1" lang="en-US" altLang="zh-CN" sz="2800">
                <a:solidFill>
                  <a:schemeClr val="tx2">
                    <a:lumMod val="60000"/>
                    <a:lumOff val="40000"/>
                  </a:schemeClr>
                </a:solidFill>
                <a:latin typeface="微软雅黑"/>
                <a:ea typeface="微软雅黑"/>
                <a:cs typeface="微软雅黑"/>
              </a:rPr>
              <a:t> - </a:t>
            </a:r>
            <a:r>
              <a:rPr kumimoji="1" lang="zh-CN" altLang="en-US" sz="2800">
                <a:solidFill>
                  <a:schemeClr val="tx2">
                    <a:lumMod val="60000"/>
                    <a:lumOff val="40000"/>
                  </a:schemeClr>
                </a:solidFill>
                <a:latin typeface="微软雅黑"/>
                <a:ea typeface="微软雅黑"/>
                <a:cs typeface="微软雅黑"/>
              </a:rPr>
              <a:t>确定</a:t>
            </a:r>
            <a:r>
              <a:rPr kumimoji="1" lang="zh-CN" altLang="en-US" sz="2800" dirty="0">
                <a:solidFill>
                  <a:schemeClr val="tx2">
                    <a:lumMod val="60000"/>
                    <a:lumOff val="40000"/>
                  </a:schemeClr>
                </a:solidFill>
                <a:latin typeface="微软雅黑"/>
                <a:ea typeface="微软雅黑"/>
                <a:cs typeface="微软雅黑"/>
              </a:rPr>
              <a:t>网络地址范围的作用</a:t>
            </a:r>
          </a:p>
        </p:txBody>
      </p:sp>
      <p:graphicFrame>
        <p:nvGraphicFramePr>
          <p:cNvPr id="8" name="图表 3"/>
          <p:cNvGraphicFramePr/>
          <p:nvPr>
            <p:extLst>
              <p:ext uri="{D42A27DB-BD31-4B8C-83A1-F6EECF244321}">
                <p14:modId xmlns:p14="http://schemas.microsoft.com/office/powerpoint/2010/main" val="335647025"/>
              </p:ext>
            </p:extLst>
          </p:nvPr>
        </p:nvGraphicFramePr>
        <p:xfrm>
          <a:off x="274295" y="719138"/>
          <a:ext cx="8648988" cy="49402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en-US" altLang="zh-CN" sz="2800" dirty="0" err="1">
                <a:solidFill>
                  <a:schemeClr val="tx2">
                    <a:lumMod val="60000"/>
                    <a:lumOff val="40000"/>
                  </a:schemeClr>
                </a:solidFill>
                <a:latin typeface="微软雅黑"/>
                <a:ea typeface="微软雅黑"/>
                <a:cs typeface="微软雅黑"/>
              </a:rPr>
              <a:t>netcraft</a:t>
            </a:r>
            <a:r>
              <a:rPr kumimoji="1" lang="zh-CN" altLang="en-US" sz="2800" dirty="0">
                <a:solidFill>
                  <a:schemeClr val="tx2">
                    <a:lumMod val="60000"/>
                    <a:lumOff val="40000"/>
                  </a:schemeClr>
                </a:solidFill>
                <a:latin typeface="微软雅黑"/>
                <a:ea typeface="微软雅黑"/>
                <a:cs typeface="微软雅黑"/>
              </a:rPr>
              <a:t>确定网站操作系统</a:t>
            </a:r>
          </a:p>
        </p:txBody>
      </p:sp>
      <p:pic>
        <p:nvPicPr>
          <p:cNvPr id="2" name="图片 1"/>
          <p:cNvPicPr>
            <a:picLocks noChangeAspect="1"/>
          </p:cNvPicPr>
          <p:nvPr/>
        </p:nvPicPr>
        <p:blipFill>
          <a:blip r:embed="rId5"/>
          <a:srcRect/>
          <a:stretch>
            <a:fillRect/>
          </a:stretch>
        </p:blipFill>
        <p:spPr>
          <a:xfrm>
            <a:off x="606050" y="1008471"/>
            <a:ext cx="8295946" cy="4471549"/>
          </a:xfrm>
          <a:prstGeom prst="rect">
            <a:avLst/>
          </a:prstGeom>
        </p:spPr>
      </p:pic>
      <p:pic>
        <p:nvPicPr>
          <p:cNvPr id="4" name="图片 3"/>
          <p:cNvPicPr>
            <a:picLocks noChangeAspect="1"/>
          </p:cNvPicPr>
          <p:nvPr/>
        </p:nvPicPr>
        <p:blipFill>
          <a:blip r:embed="rId6"/>
          <a:srcRect/>
          <a:stretch>
            <a:fillRect/>
          </a:stretch>
        </p:blipFill>
        <p:spPr>
          <a:xfrm>
            <a:off x="545244" y="1642139"/>
            <a:ext cx="8357417" cy="5027703"/>
          </a:xfrm>
          <a:prstGeom prst="rect">
            <a:avLst/>
          </a:prstGeom>
        </p:spPr>
      </p:pic>
      <p:pic>
        <p:nvPicPr>
          <p:cNvPr id="6" name="图片 5"/>
          <p:cNvPicPr>
            <a:picLocks noChangeAspect="1"/>
          </p:cNvPicPr>
          <p:nvPr/>
        </p:nvPicPr>
        <p:blipFill>
          <a:blip r:embed="rId7"/>
          <a:srcRect/>
          <a:stretch>
            <a:fillRect/>
          </a:stretch>
        </p:blipFill>
        <p:spPr>
          <a:xfrm>
            <a:off x="1470025" y="1378701"/>
            <a:ext cx="6203950" cy="5044336"/>
          </a:xfrm>
          <a:prstGeom prst="rect">
            <a:avLst/>
          </a:prstGeom>
        </p:spPr>
      </p:pic>
      <p:pic>
        <p:nvPicPr>
          <p:cNvPr id="7" name="图片 6"/>
          <p:cNvPicPr>
            <a:picLocks noChangeAspect="1"/>
          </p:cNvPicPr>
          <p:nvPr/>
        </p:nvPicPr>
        <p:blipFill>
          <a:blip r:embed="rId8"/>
          <a:srcRect/>
          <a:stretch>
            <a:fillRect/>
          </a:stretch>
        </p:blipFill>
        <p:spPr>
          <a:xfrm>
            <a:off x="605385" y="1642139"/>
            <a:ext cx="8295946" cy="4410075"/>
          </a:xfrm>
          <a:prstGeom prst="rect">
            <a:avLst/>
          </a:prstGeom>
        </p:spPr>
      </p:pic>
      <p:pic>
        <p:nvPicPr>
          <p:cNvPr id="8" name="图片 7"/>
          <p:cNvPicPr>
            <a:picLocks noChangeAspect="1"/>
          </p:cNvPicPr>
          <p:nvPr/>
        </p:nvPicPr>
        <p:blipFill>
          <a:blip r:embed="rId9"/>
          <a:srcRect/>
          <a:stretch>
            <a:fillRect/>
          </a:stretch>
        </p:blipFill>
        <p:spPr>
          <a:xfrm>
            <a:off x="545244" y="1283073"/>
            <a:ext cx="8289925" cy="4860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8"/>
                                        </p:tgtEl>
                                      </p:cBhvr>
                                    </p:animEffect>
                                    <p:anim calcmode="lin" valueType="num">
                                      <p:cBhvr>
                                        <p:cTn id="28" dur="1000"/>
                                        <p:tgtEl>
                                          <p:spTgt spid="8"/>
                                        </p:tgtEl>
                                        <p:attrNameLst>
                                          <p:attrName>ppt_x</p:attrName>
                                        </p:attrNameLst>
                                      </p:cBhvr>
                                      <p:tavLst>
                                        <p:tav tm="0">
                                          <p:val>
                                            <p:strVal val="ppt_x"/>
                                          </p:val>
                                        </p:tav>
                                        <p:tav tm="100000">
                                          <p:val>
                                            <p:strVal val="ppt_x"/>
                                          </p:val>
                                        </p:tav>
                                      </p:tavLst>
                                    </p:anim>
                                    <p:anim calcmode="lin" valueType="num">
                                      <p:cBhvr>
                                        <p:cTn id="29" dur="1000"/>
                                        <p:tgtEl>
                                          <p:spTgt spid="8"/>
                                        </p:tgtEl>
                                        <p:attrNameLst>
                                          <p:attrName>ppt_y</p:attrName>
                                        </p:attrNameLst>
                                      </p:cBhvr>
                                      <p:tavLst>
                                        <p:tav tm="0">
                                          <p:val>
                                            <p:strVal val="ppt_y"/>
                                          </p:val>
                                        </p:tav>
                                        <p:tav tm="100000">
                                          <p:val>
                                            <p:strVal val="ppt_y+.1"/>
                                          </p:val>
                                        </p:tav>
                                      </p:tavLst>
                                    </p:anim>
                                    <p:set>
                                      <p:cBhvr>
                                        <p:cTn id="30" dur="1" fill="hold">
                                          <p:stCondLst>
                                            <p:cond delay="9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4"/>
                                        </p:tgtEl>
                                      </p:cBhvr>
                                    </p:animEffect>
                                    <p:anim calcmode="lin" valueType="num">
                                      <p:cBhvr>
                                        <p:cTn id="42" dur="1000"/>
                                        <p:tgtEl>
                                          <p:spTgt spid="4"/>
                                        </p:tgtEl>
                                        <p:attrNameLst>
                                          <p:attrName>ppt_x</p:attrName>
                                        </p:attrNameLst>
                                      </p:cBhvr>
                                      <p:tavLst>
                                        <p:tav tm="0">
                                          <p:val>
                                            <p:strVal val="ppt_x"/>
                                          </p:val>
                                        </p:tav>
                                        <p:tav tm="100000">
                                          <p:val>
                                            <p:strVal val="ppt_x"/>
                                          </p:val>
                                        </p:tav>
                                      </p:tavLst>
                                    </p:anim>
                                    <p:anim calcmode="lin" valueType="num">
                                      <p:cBhvr>
                                        <p:cTn id="43" dur="1000"/>
                                        <p:tgtEl>
                                          <p:spTgt spid="4"/>
                                        </p:tgtEl>
                                        <p:attrNameLst>
                                          <p:attrName>ppt_y</p:attrName>
                                        </p:attrNameLst>
                                      </p:cBhvr>
                                      <p:tavLst>
                                        <p:tav tm="0">
                                          <p:val>
                                            <p:strVal val="ppt_y"/>
                                          </p:val>
                                        </p:tav>
                                        <p:tav tm="100000">
                                          <p:val>
                                            <p:strVal val="ppt_y+.1"/>
                                          </p:val>
                                        </p:tav>
                                      </p:tavLst>
                                    </p:anim>
                                    <p:set>
                                      <p:cBhvr>
                                        <p:cTn id="44" dur="1" fill="hold">
                                          <p:stCondLst>
                                            <p:cond delay="9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nodeType="clickEffect">
                                  <p:stCondLst>
                                    <p:cond delay="0"/>
                                  </p:stCondLst>
                                  <p:childTnLst>
                                    <p:animEffect transition="out" filter="fade">
                                      <p:cBhvr>
                                        <p:cTn id="55" dur="1000"/>
                                        <p:tgtEl>
                                          <p:spTgt spid="6"/>
                                        </p:tgtEl>
                                      </p:cBhvr>
                                    </p:animEffect>
                                    <p:anim calcmode="lin" valueType="num">
                                      <p:cBhvr>
                                        <p:cTn id="56" dur="1000"/>
                                        <p:tgtEl>
                                          <p:spTgt spid="6"/>
                                        </p:tgtEl>
                                        <p:attrNameLst>
                                          <p:attrName>ppt_x</p:attrName>
                                        </p:attrNameLst>
                                      </p:cBhvr>
                                      <p:tavLst>
                                        <p:tav tm="0">
                                          <p:val>
                                            <p:strVal val="ppt_x"/>
                                          </p:val>
                                        </p:tav>
                                        <p:tav tm="100000">
                                          <p:val>
                                            <p:strVal val="ppt_x"/>
                                          </p:val>
                                        </p:tav>
                                      </p:tavLst>
                                    </p:anim>
                                    <p:anim calcmode="lin" valueType="num">
                                      <p:cBhvr>
                                        <p:cTn id="57" dur="1000"/>
                                        <p:tgtEl>
                                          <p:spTgt spid="6"/>
                                        </p:tgtEl>
                                        <p:attrNameLst>
                                          <p:attrName>ppt_y</p:attrName>
                                        </p:attrNameLst>
                                      </p:cBhvr>
                                      <p:tavLst>
                                        <p:tav tm="0">
                                          <p:val>
                                            <p:strVal val="ppt_y"/>
                                          </p:val>
                                        </p:tav>
                                        <p:tav tm="100000">
                                          <p:val>
                                            <p:strVal val="ppt_y+.1"/>
                                          </p:val>
                                        </p:tav>
                                      </p:tavLst>
                                    </p:anim>
                                    <p:set>
                                      <p:cBhvr>
                                        <p:cTn id="58" dur="1" fill="hold">
                                          <p:stCondLst>
                                            <p:cond delay="999"/>
                                          </p:stCondLst>
                                        </p:cTn>
                                        <p:tgtEl>
                                          <p:spTgt spid="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1000"/>
                                        <p:tgtEl>
                                          <p:spTgt spid="7"/>
                                        </p:tgtEl>
                                      </p:cBhvr>
                                    </p:animEffect>
                                    <p:anim calcmode="lin" valueType="num">
                                      <p:cBhvr>
                                        <p:cTn id="64" dur="1000" fill="hold"/>
                                        <p:tgtEl>
                                          <p:spTgt spid="7"/>
                                        </p:tgtEl>
                                        <p:attrNameLst>
                                          <p:attrName>ppt_x</p:attrName>
                                        </p:attrNameLst>
                                      </p:cBhvr>
                                      <p:tavLst>
                                        <p:tav tm="0">
                                          <p:val>
                                            <p:strVal val="#ppt_x"/>
                                          </p:val>
                                        </p:tav>
                                        <p:tav tm="100000">
                                          <p:val>
                                            <p:strVal val="#ppt_x"/>
                                          </p:val>
                                        </p:tav>
                                      </p:tavLst>
                                    </p:anim>
                                    <p:anim calcmode="lin" valueType="num">
                                      <p:cBhvr>
                                        <p:cTn id="6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社会工程学信息收集</a:t>
            </a:r>
          </a:p>
        </p:txBody>
      </p:sp>
      <p:sp>
        <p:nvSpPr>
          <p:cNvPr id="6" name="矩形 5"/>
          <p:cNvSpPr/>
          <p:nvPr/>
        </p:nvSpPr>
        <p:spPr>
          <a:xfrm>
            <a:off x="468313" y="1231470"/>
            <a:ext cx="8489015" cy="1015663"/>
          </a:xfrm>
          <a:prstGeom prst="rect">
            <a:avLst/>
          </a:prstGeom>
          <a:solidFill>
            <a:schemeClr val="bg1"/>
          </a:solidFill>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pPr>
            <a:r>
              <a:rPr lang="zh-CN" altLang="zh-CN" dirty="0">
                <a:latin typeface="微软雅黑" pitchFamily="34" charset="-122"/>
                <a:ea typeface="微软雅黑" pitchFamily="34" charset="-122"/>
              </a:rPr>
              <a:t>社会工程学是说服人透漏机密文件的学问</a:t>
            </a:r>
          </a:p>
          <a:p>
            <a:pPr>
              <a:lnSpc>
                <a:spcPct val="150000"/>
              </a:lnSpc>
            </a:pPr>
            <a:r>
              <a:rPr lang="zh-CN" altLang="zh-CN" dirty="0">
                <a:latin typeface="微软雅黑" pitchFamily="34" charset="-122"/>
                <a:ea typeface="微软雅黑" pitchFamily="34" charset="-122"/>
              </a:rPr>
              <a:t>社会工程学依赖于对方并不清楚他们的信息</a:t>
            </a:r>
            <a:r>
              <a:rPr lang="zh-CN" altLang="en-US" dirty="0">
                <a:latin typeface="微软雅黑" pitchFamily="34" charset="-122"/>
                <a:ea typeface="微软雅黑" pitchFamily="34" charset="-122"/>
              </a:rPr>
              <a:t>重要</a:t>
            </a:r>
            <a:r>
              <a:rPr lang="zh-CN" altLang="zh-CN" dirty="0">
                <a:latin typeface="微软雅黑" pitchFamily="34" charset="-122"/>
                <a:ea typeface="微软雅黑" pitchFamily="34" charset="-122"/>
              </a:rPr>
              <a:t>性和并不关心如何保护它</a:t>
            </a: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340827" y="2963718"/>
            <a:ext cx="3249161" cy="3046988"/>
          </a:xfrm>
          <a:prstGeom prst="rect">
            <a:avLst/>
          </a:prstGeom>
        </p:spPr>
      </p:pic>
      <p:sp>
        <p:nvSpPr>
          <p:cNvPr id="8" name="矩形 7"/>
          <p:cNvSpPr/>
          <p:nvPr/>
        </p:nvSpPr>
        <p:spPr>
          <a:xfrm>
            <a:off x="247596" y="2963717"/>
            <a:ext cx="3420417" cy="3046988"/>
          </a:xfrm>
          <a:prstGeom prst="rect">
            <a:avLst/>
          </a:prstGeom>
          <a:solidFill>
            <a:srgbClr val="95B3D7"/>
          </a:solidFill>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pPr>
            <a:r>
              <a:rPr lang="zh-CN" altLang="en-US" sz="1600" b="1" dirty="0">
                <a:latin typeface="微软雅黑" panose="020B0503020204020204" pitchFamily="34" charset="-122"/>
                <a:ea typeface="微软雅黑" panose="020B0503020204020204" pitchFamily="34" charset="-122"/>
              </a:rPr>
              <a:t>通过</a:t>
            </a:r>
            <a:r>
              <a:rPr lang="zh-CN" altLang="zh-CN" sz="1600" b="1" dirty="0">
                <a:latin typeface="微软雅黑" panose="020B0503020204020204" pitchFamily="34" charset="-122"/>
                <a:ea typeface="微软雅黑" panose="020B0503020204020204" pitchFamily="34" charset="-122"/>
              </a:rPr>
              <a:t>社交工程企图收集：</a:t>
            </a:r>
            <a:endParaRPr lang="en-US" altLang="zh-CN" sz="1600" b="1"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r>
              <a:rPr lang="zh-CN" altLang="zh-CN" sz="1600" dirty="0">
                <a:latin typeface="微软雅黑" panose="020B0503020204020204" pitchFamily="34" charset="-122"/>
                <a:ea typeface="微软雅黑" panose="020B0503020204020204" pitchFamily="34" charset="-122"/>
              </a:rPr>
              <a:t>信用卡信息和社保号</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r>
              <a:rPr lang="zh-CN" altLang="zh-CN" sz="1600" dirty="0">
                <a:latin typeface="微软雅黑" panose="020B0503020204020204" pitchFamily="34" charset="-122"/>
                <a:ea typeface="微软雅黑" panose="020B0503020204020204" pitchFamily="34" charset="-122"/>
              </a:rPr>
              <a:t>用户名和密码</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r>
              <a:rPr lang="zh-CN" altLang="zh-CN" sz="1600" dirty="0">
                <a:latin typeface="微软雅黑" panose="020B0503020204020204" pitchFamily="34" charset="-122"/>
                <a:ea typeface="微软雅黑" panose="020B0503020204020204" pitchFamily="34" charset="-122"/>
              </a:rPr>
              <a:t>其他个人信息</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r>
              <a:rPr lang="zh-CN" altLang="zh-CN" sz="1600" dirty="0">
                <a:latin typeface="微软雅黑" panose="020B0503020204020204" pitchFamily="34" charset="-122"/>
                <a:ea typeface="微软雅黑" panose="020B0503020204020204" pitchFamily="34" charset="-122"/>
              </a:rPr>
              <a:t>使用的安全性产品</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r>
              <a:rPr lang="zh-CN" altLang="zh-CN" sz="1600" dirty="0">
                <a:latin typeface="微软雅黑" panose="020B0503020204020204" pitchFamily="34" charset="-122"/>
                <a:ea typeface="微软雅黑" panose="020B0503020204020204" pitchFamily="34" charset="-122"/>
              </a:rPr>
              <a:t>操作系统和软件版本</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r>
              <a:rPr lang="zh-CN" altLang="zh-CN" sz="1600" dirty="0">
                <a:latin typeface="微软雅黑" panose="020B0503020204020204" pitchFamily="34" charset="-122"/>
                <a:ea typeface="微软雅黑" panose="020B0503020204020204" pitchFamily="34" charset="-122"/>
              </a:rPr>
              <a:t>网络布置信息</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r>
              <a:rPr lang="en-US" altLang="zh-CN" sz="1600" dirty="0">
                <a:latin typeface="微软雅黑" panose="020B0503020204020204" pitchFamily="34" charset="-122"/>
                <a:ea typeface="微软雅黑" panose="020B0503020204020204" pitchFamily="34" charset="-122"/>
              </a:rPr>
              <a:t>IP</a:t>
            </a:r>
            <a:r>
              <a:rPr lang="zh-CN" altLang="zh-CN" sz="1600" dirty="0">
                <a:latin typeface="微软雅黑" panose="020B0503020204020204" pitchFamily="34" charset="-122"/>
                <a:ea typeface="微软雅黑" panose="020B0503020204020204" pitchFamily="34" charset="-122"/>
              </a:rPr>
              <a:t>地址和服务器名</a:t>
            </a:r>
            <a:endParaRPr lang="zh-CN" altLang="en-US" sz="1600" dirty="0">
              <a:latin typeface="微软雅黑" panose="020B0503020204020204" pitchFamily="34" charset="-122"/>
              <a:ea typeface="微软雅黑" panose="020B0503020204020204" pitchFamily="34" charset="-122"/>
            </a:endParaRPr>
          </a:p>
        </p:txBody>
      </p:sp>
      <p:sp>
        <p:nvSpPr>
          <p:cNvPr id="10" name="矩形 9"/>
          <p:cNvSpPr/>
          <p:nvPr/>
        </p:nvSpPr>
        <p:spPr>
          <a:xfrm>
            <a:off x="6323335" y="2963718"/>
            <a:ext cx="2678775" cy="3046988"/>
          </a:xfrm>
          <a:prstGeom prst="rect">
            <a:avLst/>
          </a:prstGeom>
          <a:solidFill>
            <a:srgbClr val="95B3D7"/>
          </a:solidFill>
        </p:spPr>
        <p:txBody>
          <a:bodyPr wrap="square">
            <a:spAutoFit/>
          </a:bodyPr>
          <a:lstStyle>
            <a:defPPr>
              <a:defRPr lang="zh-CN"/>
            </a:defPPr>
            <a:lvl1pPr marL="0" algn="l" defTabSz="1028700" rtl="0" eaLnBrk="1" latinLnBrk="0" hangingPunct="1">
              <a:defRPr sz="2000" kern="1200">
                <a:solidFill>
                  <a:schemeClr val="tx1"/>
                </a:solidFill>
                <a:latin typeface="+mn-lt"/>
                <a:ea typeface="+mn-ea"/>
                <a:cs typeface="+mn-cs"/>
              </a:defRPr>
            </a:lvl1pPr>
            <a:lvl2pPr marL="514350" algn="l" defTabSz="1028700" rtl="0" eaLnBrk="1" latinLnBrk="0" hangingPunct="1">
              <a:defRPr sz="2000" kern="1200">
                <a:solidFill>
                  <a:schemeClr val="tx1"/>
                </a:solidFill>
                <a:latin typeface="+mn-lt"/>
                <a:ea typeface="+mn-ea"/>
                <a:cs typeface="+mn-cs"/>
              </a:defRPr>
            </a:lvl2pPr>
            <a:lvl3pPr marL="1028700" algn="l" defTabSz="1028700" rtl="0" eaLnBrk="1" latinLnBrk="0" hangingPunct="1">
              <a:defRPr sz="2000" kern="1200">
                <a:solidFill>
                  <a:schemeClr val="tx1"/>
                </a:solidFill>
                <a:latin typeface="+mn-lt"/>
                <a:ea typeface="+mn-ea"/>
                <a:cs typeface="+mn-cs"/>
              </a:defRPr>
            </a:lvl3pPr>
            <a:lvl4pPr marL="1543050" algn="l" defTabSz="1028700" rtl="0" eaLnBrk="1" latinLnBrk="0" hangingPunct="1">
              <a:defRPr sz="2000" kern="1200">
                <a:solidFill>
                  <a:schemeClr val="tx1"/>
                </a:solidFill>
                <a:latin typeface="+mn-lt"/>
                <a:ea typeface="+mn-ea"/>
                <a:cs typeface="+mn-cs"/>
              </a:defRPr>
            </a:lvl4pPr>
            <a:lvl5pPr marL="2057400" algn="l" defTabSz="1028700" rtl="0" eaLnBrk="1" latinLnBrk="0" hangingPunct="1">
              <a:defRPr sz="2000" kern="1200">
                <a:solidFill>
                  <a:schemeClr val="tx1"/>
                </a:solidFill>
                <a:latin typeface="+mn-lt"/>
                <a:ea typeface="+mn-ea"/>
                <a:cs typeface="+mn-cs"/>
              </a:defRPr>
            </a:lvl5pPr>
            <a:lvl6pPr marL="2571750" algn="l" defTabSz="1028700" rtl="0" eaLnBrk="1" latinLnBrk="0" hangingPunct="1">
              <a:defRPr sz="2000" kern="1200">
                <a:solidFill>
                  <a:schemeClr val="tx1"/>
                </a:solidFill>
                <a:latin typeface="+mn-lt"/>
                <a:ea typeface="+mn-ea"/>
                <a:cs typeface="+mn-cs"/>
              </a:defRPr>
            </a:lvl6pPr>
            <a:lvl7pPr marL="3086100" algn="l" defTabSz="1028700" rtl="0" eaLnBrk="1" latinLnBrk="0" hangingPunct="1">
              <a:defRPr sz="2000" kern="1200">
                <a:solidFill>
                  <a:schemeClr val="tx1"/>
                </a:solidFill>
                <a:latin typeface="+mn-lt"/>
                <a:ea typeface="+mn-ea"/>
                <a:cs typeface="+mn-cs"/>
              </a:defRPr>
            </a:lvl7pPr>
            <a:lvl8pPr marL="3600450" algn="l" defTabSz="1028700" rtl="0" eaLnBrk="1" latinLnBrk="0" hangingPunct="1">
              <a:defRPr sz="2000" kern="1200">
                <a:solidFill>
                  <a:schemeClr val="tx1"/>
                </a:solidFill>
                <a:latin typeface="+mn-lt"/>
                <a:ea typeface="+mn-ea"/>
                <a:cs typeface="+mn-cs"/>
              </a:defRPr>
            </a:lvl8pPr>
            <a:lvl9pPr marL="4114800" algn="l" defTabSz="1028700" rtl="0" eaLnBrk="1" latinLnBrk="0" hangingPunct="1">
              <a:defRPr sz="2000" kern="1200">
                <a:solidFill>
                  <a:schemeClr val="tx1"/>
                </a:solidFill>
                <a:latin typeface="+mn-lt"/>
                <a:ea typeface="+mn-ea"/>
                <a:cs typeface="+mn-cs"/>
              </a:defRPr>
            </a:lvl9pPr>
          </a:lstStyle>
          <a:p>
            <a:pPr>
              <a:lnSpc>
                <a:spcPct val="150000"/>
              </a:lnSpc>
            </a:pPr>
            <a:r>
              <a:rPr lang="zh-CN" altLang="en-US" sz="1600" b="1" dirty="0">
                <a:latin typeface="微软雅黑" panose="020B0503020204020204" pitchFamily="34" charset="-122"/>
                <a:ea typeface="微软雅黑" panose="020B0503020204020204" pitchFamily="34" charset="-122"/>
              </a:rPr>
              <a:t>社交工程师使用的技术：</a:t>
            </a:r>
            <a:endParaRPr lang="en-US" altLang="zh-CN" sz="1600" b="1"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r>
              <a:rPr lang="zh-CN" altLang="en-US" sz="1600" dirty="0">
                <a:latin typeface="微软雅黑" panose="020B0503020204020204" pitchFamily="34" charset="-122"/>
                <a:ea typeface="微软雅黑" panose="020B0503020204020204" pitchFamily="34" charset="-122"/>
              </a:rPr>
              <a:t>窃听</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r>
              <a:rPr lang="zh-CN" altLang="en-US" sz="1600" dirty="0">
                <a:latin typeface="微软雅黑" panose="020B0503020204020204" pitchFamily="34" charset="-122"/>
                <a:ea typeface="微软雅黑" panose="020B0503020204020204" pitchFamily="34" charset="-122"/>
              </a:rPr>
              <a:t>肩窥</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r>
              <a:rPr lang="zh-CN" altLang="en-US" sz="1600" dirty="0">
                <a:latin typeface="微软雅黑" panose="020B0503020204020204" pitchFamily="34" charset="-122"/>
                <a:ea typeface="微软雅黑" panose="020B0503020204020204" pitchFamily="34" charset="-122"/>
              </a:rPr>
              <a:t>垃圾搜索</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r>
              <a:rPr lang="zh-CN" altLang="en-US" sz="1600" dirty="0">
                <a:latin typeface="微软雅黑" panose="020B0503020204020204" pitchFamily="34" charset="-122"/>
                <a:ea typeface="微软雅黑" panose="020B0503020204020204" pitchFamily="34" charset="-122"/>
              </a:rPr>
              <a:t>在社交网络中模仿他人</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itchFamily="2" charset="2"/>
              <a:buChar char="Ø"/>
            </a:pP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社会工程学信息收集</a:t>
            </a:r>
          </a:p>
        </p:txBody>
      </p:sp>
      <p:graphicFrame>
        <p:nvGraphicFramePr>
          <p:cNvPr id="2" name="图示 1"/>
          <p:cNvGraphicFramePr/>
          <p:nvPr>
            <p:extLst>
              <p:ext uri="{D42A27DB-BD31-4B8C-83A1-F6EECF244321}">
                <p14:modId xmlns:p14="http://schemas.microsoft.com/office/powerpoint/2010/main" val="4216829445"/>
              </p:ext>
            </p:extLst>
          </p:nvPr>
        </p:nvGraphicFramePr>
        <p:xfrm>
          <a:off x="468313" y="1111936"/>
          <a:ext cx="8423439" cy="52531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社交网站信息收集</a:t>
            </a:r>
          </a:p>
        </p:txBody>
      </p:sp>
      <p:pic>
        <p:nvPicPr>
          <p:cNvPr id="7" name="Picture 2"/>
          <p:cNvPicPr>
            <a:picLocks noChangeAspect="1"/>
          </p:cNvPicPr>
          <p:nvPr/>
        </p:nvPicPr>
        <p:blipFill>
          <a:blip r:embed="rId5"/>
          <a:srcRect/>
          <a:stretch>
            <a:fillRect/>
          </a:stretch>
        </p:blipFill>
        <p:spPr>
          <a:xfrm>
            <a:off x="468313" y="1128713"/>
            <a:ext cx="5500688" cy="2492375"/>
          </a:xfrm>
          <a:prstGeom prst="rect">
            <a:avLst/>
          </a:prstGeom>
          <a:noFill/>
          <a:ln w="9525">
            <a:noFill/>
            <a:miter/>
          </a:ln>
        </p:spPr>
      </p:pic>
      <p:pic>
        <p:nvPicPr>
          <p:cNvPr id="8" name="Picture 2"/>
          <p:cNvPicPr>
            <a:picLocks noChangeAspect="1"/>
          </p:cNvPicPr>
          <p:nvPr/>
        </p:nvPicPr>
        <p:blipFill>
          <a:blip r:embed="rId6"/>
          <a:srcRect/>
          <a:stretch>
            <a:fillRect/>
          </a:stretch>
        </p:blipFill>
        <p:spPr>
          <a:xfrm>
            <a:off x="6061869" y="1128713"/>
            <a:ext cx="2493962" cy="2482850"/>
          </a:xfrm>
          <a:prstGeom prst="rect">
            <a:avLst/>
          </a:prstGeom>
          <a:noFill/>
          <a:ln w="9525">
            <a:noFill/>
            <a:miter/>
          </a:ln>
        </p:spPr>
      </p:pic>
      <p:sp>
        <p:nvSpPr>
          <p:cNvPr id="9" name="TextBox 7"/>
          <p:cNvSpPr txBox="1"/>
          <p:nvPr/>
        </p:nvSpPr>
        <p:spPr>
          <a:xfrm>
            <a:off x="395840" y="4122718"/>
            <a:ext cx="8760860" cy="954107"/>
          </a:xfrm>
          <a:prstGeom prst="rect">
            <a:avLst/>
          </a:prstGeom>
          <a:noFill/>
          <a:ln w="9525">
            <a:noFill/>
            <a:miter/>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1" hangingPunct="1"/>
            <a:r>
              <a:rPr kumimoji="1" lang="zh-CN" altLang="en-US" sz="2800" dirty="0">
                <a:solidFill>
                  <a:schemeClr val="tx2">
                    <a:lumMod val="60000"/>
                    <a:lumOff val="40000"/>
                  </a:schemeClr>
                </a:solidFill>
                <a:latin typeface="微软雅黑"/>
                <a:ea typeface="微软雅黑"/>
                <a:cs typeface="微软雅黑"/>
              </a:rPr>
              <a:t>社交网络源自英文</a:t>
            </a:r>
            <a:r>
              <a:rPr kumimoji="1" lang="en-US" altLang="zh-CN" sz="2800" dirty="0">
                <a:solidFill>
                  <a:schemeClr val="tx2">
                    <a:lumMod val="60000"/>
                    <a:lumOff val="40000"/>
                  </a:schemeClr>
                </a:solidFill>
                <a:latin typeface="微软雅黑"/>
                <a:ea typeface="微软雅黑"/>
                <a:cs typeface="微软雅黑"/>
              </a:rPr>
              <a:t>SNS</a:t>
            </a:r>
            <a:r>
              <a:rPr kumimoji="1" lang="zh-CN" altLang="en-US" sz="2800" dirty="0">
                <a:solidFill>
                  <a:schemeClr val="tx2">
                    <a:lumMod val="60000"/>
                    <a:lumOff val="40000"/>
                  </a:schemeClr>
                </a:solidFill>
                <a:latin typeface="微软雅黑"/>
                <a:ea typeface="微软雅黑"/>
                <a:cs typeface="微软雅黑"/>
              </a:rPr>
              <a:t>（</a:t>
            </a:r>
            <a:r>
              <a:rPr kumimoji="1" lang="en-US" altLang="zh-CN" sz="2800" dirty="0">
                <a:solidFill>
                  <a:schemeClr val="tx2">
                    <a:lumMod val="60000"/>
                    <a:lumOff val="40000"/>
                  </a:schemeClr>
                </a:solidFill>
                <a:latin typeface="微软雅黑"/>
                <a:ea typeface="微软雅黑"/>
                <a:cs typeface="微软雅黑"/>
              </a:rPr>
              <a:t>Social Network Service</a:t>
            </a:r>
            <a:r>
              <a:rPr kumimoji="1" lang="zh-CN" altLang="en-US" sz="2800" dirty="0">
                <a:solidFill>
                  <a:schemeClr val="tx2">
                    <a:lumMod val="60000"/>
                    <a:lumOff val="40000"/>
                  </a:schemeClr>
                </a:solidFill>
                <a:latin typeface="微软雅黑"/>
                <a:ea typeface="微软雅黑"/>
                <a:cs typeface="微软雅黑"/>
              </a:rPr>
              <a:t>）。</a:t>
            </a:r>
            <a:endParaRPr kumimoji="1" lang="en-US" altLang="zh-CN" sz="2800" dirty="0">
              <a:solidFill>
                <a:schemeClr val="tx2">
                  <a:lumMod val="60000"/>
                  <a:lumOff val="40000"/>
                </a:schemeClr>
              </a:solidFill>
              <a:latin typeface="微软雅黑"/>
              <a:ea typeface="微软雅黑"/>
              <a:cs typeface="微软雅黑"/>
            </a:endParaRPr>
          </a:p>
          <a:p>
            <a:pPr lvl="0" eaLnBrk="1" hangingPunct="1"/>
            <a:r>
              <a:rPr kumimoji="1" lang="zh-CN" altLang="en-US" sz="2800" dirty="0">
                <a:solidFill>
                  <a:schemeClr val="tx2">
                    <a:lumMod val="60000"/>
                    <a:lumOff val="40000"/>
                  </a:schemeClr>
                </a:solidFill>
                <a:latin typeface="微软雅黑"/>
                <a:ea typeface="微软雅黑"/>
                <a:cs typeface="微软雅黑"/>
              </a:rPr>
              <a:t>社交网络含义包括硬件、软件、服务及应用。</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社交网站信息收集</a:t>
            </a: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5799711" y="3641834"/>
            <a:ext cx="2938875" cy="2690704"/>
          </a:xfrm>
          <a:prstGeom prst="rect">
            <a:avLst/>
          </a:prstGeom>
        </p:spPr>
      </p:pic>
      <p:sp>
        <p:nvSpPr>
          <p:cNvPr id="6" name="文本框 5"/>
          <p:cNvSpPr txBox="1"/>
          <p:nvPr/>
        </p:nvSpPr>
        <p:spPr>
          <a:xfrm>
            <a:off x="5799711" y="1096171"/>
            <a:ext cx="3742148" cy="954107"/>
          </a:xfrm>
          <a:prstGeom prst="rect">
            <a:avLst/>
          </a:prstGeom>
          <a:noFill/>
        </p:spPr>
        <p:txBody>
          <a:bodyPr wrap="square" rtlCol="0">
            <a:spAutoFit/>
          </a:bodyPr>
          <a:lstStyle/>
          <a:p>
            <a:r>
              <a:rPr kumimoji="1" lang="zh-CN" altLang="en-US" sz="3200" dirty="0">
                <a:solidFill>
                  <a:schemeClr val="tx2">
                    <a:lumMod val="60000"/>
                    <a:lumOff val="40000"/>
                  </a:schemeClr>
                </a:solidFill>
                <a:latin typeface="微软雅黑"/>
                <a:ea typeface="微软雅黑"/>
                <a:cs typeface="微软雅黑"/>
              </a:rPr>
              <a:t>社交网络</a:t>
            </a:r>
            <a:r>
              <a:rPr kumimoji="1" lang="en-US" altLang="zh-CN" sz="3200" dirty="0">
                <a:solidFill>
                  <a:schemeClr val="tx2">
                    <a:lumMod val="60000"/>
                    <a:lumOff val="40000"/>
                  </a:schemeClr>
                </a:solidFill>
                <a:latin typeface="微软雅黑"/>
                <a:ea typeface="微软雅黑"/>
                <a:cs typeface="微软雅黑"/>
              </a:rPr>
              <a:t>SNS</a:t>
            </a:r>
          </a:p>
          <a:p>
            <a:r>
              <a:rPr kumimoji="1" lang="zh-CN" altLang="en-US" sz="2400" dirty="0">
                <a:solidFill>
                  <a:schemeClr val="tx2">
                    <a:lumMod val="60000"/>
                    <a:lumOff val="40000"/>
                  </a:schemeClr>
                </a:solidFill>
                <a:latin typeface="微软雅黑"/>
                <a:ea typeface="微软雅黑"/>
                <a:cs typeface="微软雅黑"/>
              </a:rPr>
              <a:t>理论来源：六度理论</a:t>
            </a:r>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34788" y="1430975"/>
            <a:ext cx="5379764" cy="49015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headEnd/>
            <a:tailEnd/>
          </a:ln>
          <a:extLst>
            <a:ext uri="{909E8E84-426E-40DD-AFC4-6F175D3DCCD1}">
              <a14:hiddenFill xmlns:a14="http://schemas.microsoft.com/office/drawing/2010/main">
                <a:noFill/>
              </a14:hiddenFill>
            </a:ext>
          </a:extLst>
        </p:spPr>
        <p:txBody>
          <a:bodyPr/>
          <a:lstStyle/>
          <a:p>
            <a:pPr eaLnBrk="0" hangingPunct="0"/>
            <a:endParaRPr lang="zh-CN" altLang="en-US">
              <a:latin typeface="Arial" charset="0"/>
              <a:ea typeface="宋体" charset="0"/>
              <a:cs typeface="宋体" charset="0"/>
            </a:endParaRPr>
          </a:p>
        </p:txBody>
      </p:sp>
      <p:graphicFrame>
        <p:nvGraphicFramePr>
          <p:cNvPr id="5" name="图示 4"/>
          <p:cNvGraphicFramePr/>
          <p:nvPr>
            <p:extLst>
              <p:ext uri="{D42A27DB-BD31-4B8C-83A1-F6EECF244321}">
                <p14:modId xmlns:p14="http://schemas.microsoft.com/office/powerpoint/2010/main" val="4223594373"/>
              </p:ext>
            </p:extLst>
          </p:nvPr>
        </p:nvGraphicFramePr>
        <p:xfrm>
          <a:off x="684441" y="2612261"/>
          <a:ext cx="7795017" cy="122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7532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社交网站信息收集</a:t>
            </a:r>
          </a:p>
        </p:txBody>
      </p:sp>
      <p:sp>
        <p:nvSpPr>
          <p:cNvPr id="6" name="文本框 5"/>
          <p:cNvSpPr txBox="1"/>
          <p:nvPr/>
        </p:nvSpPr>
        <p:spPr>
          <a:xfrm>
            <a:off x="468313" y="1153406"/>
            <a:ext cx="7524804" cy="707886"/>
          </a:xfrm>
          <a:prstGeom prst="rect">
            <a:avLst/>
          </a:prstGeom>
          <a:noFill/>
        </p:spPr>
        <p:txBody>
          <a:bodyPr wrap="square" rtlCol="0">
            <a:spAutoFit/>
          </a:bodyPr>
          <a:lstStyle/>
          <a:p>
            <a:r>
              <a:rPr kumimoji="1" lang="zh-CN" altLang="en-US" sz="4000" dirty="0">
                <a:solidFill>
                  <a:schemeClr val="tx2">
                    <a:lumMod val="60000"/>
                    <a:lumOff val="40000"/>
                  </a:schemeClr>
                </a:solidFill>
                <a:latin typeface="微软雅黑"/>
                <a:ea typeface="微软雅黑"/>
                <a:cs typeface="微软雅黑"/>
              </a:rPr>
              <a:t>社交网络中含有哪些隐私信息？</a:t>
            </a:r>
          </a:p>
        </p:txBody>
      </p:sp>
      <p:pic>
        <p:nvPicPr>
          <p:cNvPr id="9" name="图片 8"/>
          <p:cNvPicPr>
            <a:picLocks noChangeAspect="1"/>
          </p:cNvPicPr>
          <p:nvPr/>
        </p:nvPicPr>
        <p:blipFill>
          <a:blip r:embed="rId5"/>
          <a:srcRect/>
          <a:stretch>
            <a:fillRect/>
          </a:stretch>
        </p:blipFill>
        <p:spPr>
          <a:xfrm>
            <a:off x="670718" y="1987417"/>
            <a:ext cx="6873872" cy="3917368"/>
          </a:xfrm>
          <a:prstGeom prst="rect">
            <a:avLst/>
          </a:prstGeom>
          <a:noFill/>
          <a:ln w="9525">
            <a:noFill/>
            <a:miter/>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社交网站信息收集</a:t>
            </a:r>
          </a:p>
        </p:txBody>
      </p:sp>
      <p:pic>
        <p:nvPicPr>
          <p:cNvPr id="6" name="图片 5"/>
          <p:cNvPicPr>
            <a:picLocks noChangeAspect="1"/>
          </p:cNvPicPr>
          <p:nvPr/>
        </p:nvPicPr>
        <p:blipFill>
          <a:blip r:embed="rId5"/>
          <a:srcRect/>
          <a:stretch>
            <a:fillRect/>
          </a:stretch>
        </p:blipFill>
        <p:spPr>
          <a:xfrm>
            <a:off x="186531" y="1136437"/>
            <a:ext cx="8770938" cy="5196101"/>
          </a:xfrm>
          <a:prstGeom prst="rect">
            <a:avLst/>
          </a:prstGeom>
        </p:spPr>
      </p:pic>
      <p:pic>
        <p:nvPicPr>
          <p:cNvPr id="7" name="图片 6" descr="C:\Documents and Settings\xin\Application Data\Tencent\Users\942602861\QQ\WinTemp\RichOle\U~IB${CYABHMLJ0F07(SPVP.jpg"/>
          <p:cNvPicPr>
            <a:picLocks noChangeAspect="1"/>
          </p:cNvPicPr>
          <p:nvPr/>
        </p:nvPicPr>
        <p:blipFill>
          <a:blip r:embed="rId6"/>
          <a:srcRect/>
          <a:stretch>
            <a:fillRect/>
          </a:stretch>
        </p:blipFill>
        <p:spPr>
          <a:xfrm>
            <a:off x="706834" y="1202135"/>
            <a:ext cx="7730331" cy="5225653"/>
          </a:xfrm>
          <a:prstGeom prst="rect">
            <a:avLst/>
          </a:prstGeom>
          <a:noFill/>
          <a:ln w="9525">
            <a:noFill/>
            <a:miter/>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社交网站信息收集</a:t>
            </a:r>
          </a:p>
        </p:txBody>
      </p:sp>
      <p:sp>
        <p:nvSpPr>
          <p:cNvPr id="6" name="矩形 5"/>
          <p:cNvSpPr/>
          <p:nvPr/>
        </p:nvSpPr>
        <p:spPr>
          <a:xfrm>
            <a:off x="294622" y="1223803"/>
            <a:ext cx="8554753" cy="14280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1028700" rtl="0" eaLnBrk="1" latinLnBrk="0" hangingPunct="1">
              <a:defRPr sz="2000" kern="1200">
                <a:solidFill>
                  <a:schemeClr val="lt1"/>
                </a:solidFill>
                <a:latin typeface="+mn-lt"/>
                <a:ea typeface="+mn-ea"/>
                <a:cs typeface="+mn-cs"/>
              </a:defRPr>
            </a:lvl1pPr>
            <a:lvl2pPr marL="514350" algn="l" defTabSz="1028700" rtl="0" eaLnBrk="1" latinLnBrk="0" hangingPunct="1">
              <a:defRPr sz="2000" kern="1200">
                <a:solidFill>
                  <a:schemeClr val="lt1"/>
                </a:solidFill>
                <a:latin typeface="+mn-lt"/>
                <a:ea typeface="+mn-ea"/>
                <a:cs typeface="+mn-cs"/>
              </a:defRPr>
            </a:lvl2pPr>
            <a:lvl3pPr marL="1028700" algn="l" defTabSz="1028700" rtl="0" eaLnBrk="1" latinLnBrk="0" hangingPunct="1">
              <a:defRPr sz="2000" kern="1200">
                <a:solidFill>
                  <a:schemeClr val="lt1"/>
                </a:solidFill>
                <a:latin typeface="+mn-lt"/>
                <a:ea typeface="+mn-ea"/>
                <a:cs typeface="+mn-cs"/>
              </a:defRPr>
            </a:lvl3pPr>
            <a:lvl4pPr marL="1543050" algn="l" defTabSz="1028700" rtl="0" eaLnBrk="1" latinLnBrk="0" hangingPunct="1">
              <a:defRPr sz="2000" kern="1200">
                <a:solidFill>
                  <a:schemeClr val="lt1"/>
                </a:solidFill>
                <a:latin typeface="+mn-lt"/>
                <a:ea typeface="+mn-ea"/>
                <a:cs typeface="+mn-cs"/>
              </a:defRPr>
            </a:lvl4pPr>
            <a:lvl5pPr marL="2057400" algn="l" defTabSz="1028700" rtl="0" eaLnBrk="1" latinLnBrk="0" hangingPunct="1">
              <a:defRPr sz="2000" kern="1200">
                <a:solidFill>
                  <a:schemeClr val="lt1"/>
                </a:solidFill>
                <a:latin typeface="+mn-lt"/>
                <a:ea typeface="+mn-ea"/>
                <a:cs typeface="+mn-cs"/>
              </a:defRPr>
            </a:lvl5pPr>
            <a:lvl6pPr marL="2571750" algn="l" defTabSz="1028700" rtl="0" eaLnBrk="1" latinLnBrk="0" hangingPunct="1">
              <a:defRPr sz="2000" kern="1200">
                <a:solidFill>
                  <a:schemeClr val="lt1"/>
                </a:solidFill>
                <a:latin typeface="+mn-lt"/>
                <a:ea typeface="+mn-ea"/>
                <a:cs typeface="+mn-cs"/>
              </a:defRPr>
            </a:lvl6pPr>
            <a:lvl7pPr marL="3086100" algn="l" defTabSz="1028700" rtl="0" eaLnBrk="1" latinLnBrk="0" hangingPunct="1">
              <a:defRPr sz="2000" kern="1200">
                <a:solidFill>
                  <a:schemeClr val="lt1"/>
                </a:solidFill>
                <a:latin typeface="+mn-lt"/>
                <a:ea typeface="+mn-ea"/>
                <a:cs typeface="+mn-cs"/>
              </a:defRPr>
            </a:lvl7pPr>
            <a:lvl8pPr marL="3600450" algn="l" defTabSz="1028700" rtl="0" eaLnBrk="1" latinLnBrk="0" hangingPunct="1">
              <a:defRPr sz="2000" kern="1200">
                <a:solidFill>
                  <a:schemeClr val="lt1"/>
                </a:solidFill>
                <a:latin typeface="+mn-lt"/>
                <a:ea typeface="+mn-ea"/>
                <a:cs typeface="+mn-cs"/>
              </a:defRPr>
            </a:lvl8pPr>
            <a:lvl9pPr marL="4114800" algn="l" defTabSz="1028700" rtl="0" eaLnBrk="1" latinLnBrk="0" hangingPunct="1">
              <a:defRPr sz="2000" kern="1200">
                <a:solidFill>
                  <a:schemeClr val="lt1"/>
                </a:solidFill>
                <a:latin typeface="+mn-lt"/>
                <a:ea typeface="+mn-ea"/>
                <a:cs typeface="+mn-cs"/>
              </a:defRPr>
            </a:lvl9pPr>
          </a:lstStyle>
          <a:p>
            <a:pPr>
              <a:defRPr/>
            </a:pPr>
            <a:r>
              <a:rPr lang="zh-CN" altLang="en-US" sz="2400" dirty="0">
                <a:solidFill>
                  <a:srgbClr val="C00000"/>
                </a:solidFill>
                <a:latin typeface="微软雅黑" panose="020B0503020204020204" pitchFamily="34" charset="-122"/>
                <a:ea typeface="微软雅黑" panose="020B0503020204020204" pitchFamily="34" charset="-122"/>
              </a:rPr>
              <a:t>某些职能类网站，如招聘、婚恋、医疗等行业，需要大量个人的真实信息，才能够为网民提供更有针对性的服务。这些信息或多或少的被公开浏览，成为泄露个人隐私的“发源地”。</a:t>
            </a:r>
            <a:endParaRPr lang="en-US" altLang="zh-CN" sz="2400" dirty="0">
              <a:solidFill>
                <a:srgbClr val="C00000"/>
              </a:solidFill>
              <a:latin typeface="微软雅黑" panose="020B0503020204020204" pitchFamily="34" charset="-122"/>
              <a:ea typeface="微软雅黑" panose="020B0503020204020204" pitchFamily="34" charset="-122"/>
            </a:endParaRPr>
          </a:p>
        </p:txBody>
      </p:sp>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65" y="2925538"/>
            <a:ext cx="4329534" cy="3204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1999" y="3317338"/>
            <a:ext cx="4470941" cy="2254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攻击者通过社交网站信息收集</a:t>
            </a:r>
          </a:p>
        </p:txBody>
      </p:sp>
      <p:graphicFrame>
        <p:nvGraphicFramePr>
          <p:cNvPr id="2" name="图示 1"/>
          <p:cNvGraphicFramePr/>
          <p:nvPr>
            <p:extLst>
              <p:ext uri="{D42A27DB-BD31-4B8C-83A1-F6EECF244321}">
                <p14:modId xmlns:p14="http://schemas.microsoft.com/office/powerpoint/2010/main" val="1827950162"/>
              </p:ext>
            </p:extLst>
          </p:nvPr>
        </p:nvGraphicFramePr>
        <p:xfrm>
          <a:off x="335729" y="1097454"/>
          <a:ext cx="8422509" cy="52679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资料参考</a:t>
            </a:r>
            <a:r>
              <a:rPr kumimoji="1" lang="en-US" altLang="zh-CN" sz="2800">
                <a:solidFill>
                  <a:schemeClr val="tx2">
                    <a:lumMod val="60000"/>
                    <a:lumOff val="40000"/>
                  </a:schemeClr>
                </a:solidFill>
                <a:latin typeface="微软雅黑"/>
                <a:ea typeface="微软雅黑"/>
                <a:cs typeface="微软雅黑"/>
              </a:rPr>
              <a:t>1</a:t>
            </a:r>
            <a:endParaRPr kumimoji="1" lang="zh-CN" altLang="en-US" sz="2800" dirty="0">
              <a:solidFill>
                <a:schemeClr val="tx2">
                  <a:lumMod val="60000"/>
                  <a:lumOff val="40000"/>
                </a:schemeClr>
              </a:solidFill>
              <a:latin typeface="微软雅黑"/>
              <a:ea typeface="微软雅黑"/>
              <a:cs typeface="微软雅黑"/>
            </a:endParaRPr>
          </a:p>
        </p:txBody>
      </p:sp>
      <p:sp>
        <p:nvSpPr>
          <p:cNvPr id="6" name="文本框 5"/>
          <p:cNvSpPr txBox="1"/>
          <p:nvPr/>
        </p:nvSpPr>
        <p:spPr>
          <a:xfrm>
            <a:off x="468312" y="1095988"/>
            <a:ext cx="8207375" cy="5262979"/>
          </a:xfrm>
          <a:prstGeom prst="rect">
            <a:avLst/>
          </a:prstGeom>
          <a:noFill/>
        </p:spPr>
        <p:txBody>
          <a:bodyPr wrap="square" rtlCol="0">
            <a:spAutoFit/>
          </a:bodyPr>
          <a:lstStyle/>
          <a:p>
            <a:r>
              <a:rPr lang="en-US" altLang="zh-CN" sz="1600">
                <a:latin typeface="微软雅黑" pitchFamily="34" charset="-122"/>
                <a:ea typeface="微软雅黑" pitchFamily="34" charset="-122"/>
              </a:rPr>
              <a:t>IP</a:t>
            </a:r>
            <a:r>
              <a:rPr lang="zh-CN" altLang="en-US" sz="1600">
                <a:latin typeface="微软雅黑" pitchFamily="34" charset="-122"/>
                <a:ea typeface="微软雅黑" pitchFamily="34" charset="-122"/>
              </a:rPr>
              <a:t>地址 </a:t>
            </a:r>
          </a:p>
          <a:p>
            <a:r>
              <a:rPr lang="en-US" altLang="zh-CN" sz="1600">
                <a:latin typeface="微软雅黑" pitchFamily="34" charset="-122"/>
                <a:ea typeface="微软雅黑" pitchFamily="34" charset="-122"/>
              </a:rPr>
              <a:t>http://dns.aizhan.com/</a:t>
            </a:r>
          </a:p>
          <a:p>
            <a:r>
              <a:rPr lang="en-US" altLang="zh-CN" sz="1600">
                <a:latin typeface="微软雅黑" pitchFamily="34" charset="-122"/>
                <a:ea typeface="微软雅黑" pitchFamily="34" charset="-122"/>
              </a:rPr>
              <a:t>https://www.robtex.com</a:t>
            </a:r>
          </a:p>
          <a:p>
            <a:r>
              <a:rPr lang="en-US" altLang="zh-CN" sz="1600">
                <a:latin typeface="微软雅黑" pitchFamily="34" charset="-122"/>
                <a:ea typeface="微软雅黑" pitchFamily="34" charset="-122"/>
              </a:rPr>
              <a:t>https://asm.ca.com/en/ping.php</a:t>
            </a:r>
          </a:p>
          <a:p>
            <a:r>
              <a:rPr lang="en-US" altLang="zh-CN" sz="1600">
                <a:latin typeface="微软雅黑" pitchFamily="34" charset="-122"/>
                <a:ea typeface="微软雅黑" pitchFamily="34" charset="-122"/>
              </a:rPr>
              <a:t>http://who.is</a:t>
            </a:r>
          </a:p>
          <a:p>
            <a:r>
              <a:rPr lang="en-US" altLang="zh-CN" sz="1600">
                <a:latin typeface="微软雅黑" pitchFamily="34" charset="-122"/>
                <a:ea typeface="微软雅黑" pitchFamily="34" charset="-122"/>
              </a:rPr>
              <a:t>http://www.yougetsignal.com/tools/web-sites-on-web-server/</a:t>
            </a:r>
          </a:p>
          <a:p>
            <a:r>
              <a:rPr lang="en-US" altLang="zh-CN" sz="1600">
                <a:latin typeface="微软雅黑" pitchFamily="34" charset="-122"/>
                <a:ea typeface="微软雅黑" pitchFamily="34" charset="-122"/>
              </a:rPr>
              <a:t>http://toolbar.netcraft.com/site_report</a:t>
            </a:r>
          </a:p>
          <a:p>
            <a:r>
              <a:rPr lang="en-US" altLang="zh-CN" sz="1600">
                <a:latin typeface="微软雅黑" pitchFamily="34" charset="-122"/>
                <a:ea typeface="微软雅黑" pitchFamily="34" charset="-122"/>
              </a:rPr>
              <a:t>http://www.siteinfotool.com/</a:t>
            </a:r>
          </a:p>
          <a:p>
            <a:endParaRPr lang="en-US" altLang="zh-CN" sz="1600">
              <a:latin typeface="微软雅黑" pitchFamily="34" charset="-122"/>
              <a:ea typeface="微软雅黑" pitchFamily="34" charset="-122"/>
            </a:endParaRPr>
          </a:p>
          <a:p>
            <a:r>
              <a:rPr lang="zh-CN" altLang="en-US" sz="1600">
                <a:latin typeface="微软雅黑" pitchFamily="34" charset="-122"/>
                <a:ea typeface="微软雅黑" pitchFamily="34" charset="-122"/>
              </a:rPr>
              <a:t>邮箱分析</a:t>
            </a:r>
            <a:endParaRPr lang="en-US" altLang="zh-CN" sz="1600">
              <a:latin typeface="微软雅黑" pitchFamily="34" charset="-122"/>
              <a:ea typeface="微软雅黑" pitchFamily="34" charset="-122"/>
            </a:endParaRPr>
          </a:p>
          <a:p>
            <a:r>
              <a:rPr lang="en-US" altLang="zh-CN" sz="1600">
                <a:latin typeface="微软雅黑" pitchFamily="34" charset="-122"/>
                <a:ea typeface="微软雅黑" pitchFamily="34" charset="-122"/>
              </a:rPr>
              <a:t>http://www.all-nettools.com/toolbox/email-dossier.php</a:t>
            </a:r>
          </a:p>
          <a:p>
            <a:endParaRPr lang="en-US" altLang="zh-CN" sz="1600">
              <a:latin typeface="微软雅黑" pitchFamily="34" charset="-122"/>
              <a:ea typeface="微软雅黑" pitchFamily="34" charset="-122"/>
            </a:endParaRPr>
          </a:p>
          <a:p>
            <a:r>
              <a:rPr lang="en-US" altLang="zh-CN" sz="1600">
                <a:latin typeface="微软雅黑" pitchFamily="34" charset="-122"/>
                <a:ea typeface="微软雅黑" pitchFamily="34" charset="-122"/>
              </a:rPr>
              <a:t>CDN</a:t>
            </a:r>
          </a:p>
          <a:p>
            <a:r>
              <a:rPr lang="en-US" altLang="zh-CN" sz="1600">
                <a:latin typeface="微软雅黑" pitchFamily="34" charset="-122"/>
                <a:ea typeface="微软雅黑" pitchFamily="34" charset="-122"/>
              </a:rPr>
              <a:t>http://www.cdnplanet.com/tools/cdnfinder/</a:t>
            </a:r>
          </a:p>
          <a:p>
            <a:endParaRPr lang="en-US" altLang="zh-CN" sz="1600">
              <a:latin typeface="微软雅黑" pitchFamily="34" charset="-122"/>
              <a:ea typeface="微软雅黑" pitchFamily="34" charset="-122"/>
            </a:endParaRPr>
          </a:p>
          <a:p>
            <a:r>
              <a:rPr lang="zh-CN" altLang="en-US" sz="1600">
                <a:latin typeface="微软雅黑" pitchFamily="34" charset="-122"/>
                <a:ea typeface="微软雅黑" pitchFamily="34" charset="-122"/>
              </a:rPr>
              <a:t>端口</a:t>
            </a:r>
            <a:endParaRPr lang="en-US" altLang="zh-CN" sz="1600">
              <a:latin typeface="微软雅黑" pitchFamily="34" charset="-122"/>
              <a:ea typeface="微软雅黑" pitchFamily="34" charset="-122"/>
            </a:endParaRPr>
          </a:p>
          <a:p>
            <a:r>
              <a:rPr lang="en-US" altLang="zh-CN" sz="1600">
                <a:latin typeface="微软雅黑" pitchFamily="34" charset="-122"/>
                <a:ea typeface="微软雅黑" pitchFamily="34" charset="-122"/>
              </a:rPr>
              <a:t>http://www.t1shopper.com/tools/port-scan/</a:t>
            </a:r>
          </a:p>
          <a:p>
            <a:endParaRPr lang="en-US" altLang="zh-CN" sz="1600">
              <a:latin typeface="微软雅黑" pitchFamily="34" charset="-122"/>
              <a:ea typeface="微软雅黑" pitchFamily="34" charset="-122"/>
            </a:endParaRPr>
          </a:p>
          <a:p>
            <a:r>
              <a:rPr lang="zh-CN" altLang="en-US" sz="1600">
                <a:latin typeface="微软雅黑" pitchFamily="34" charset="-122"/>
                <a:ea typeface="微软雅黑" pitchFamily="34" charset="-122"/>
              </a:rPr>
              <a:t>综合</a:t>
            </a:r>
            <a:endParaRPr lang="en-US" altLang="zh-CN" sz="1600">
              <a:latin typeface="微软雅黑" pitchFamily="34" charset="-122"/>
              <a:ea typeface="微软雅黑" pitchFamily="34" charset="-122"/>
            </a:endParaRPr>
          </a:p>
          <a:p>
            <a:r>
              <a:rPr lang="en-US" altLang="zh-CN" sz="1600">
                <a:latin typeface="微软雅黑" pitchFamily="34" charset="-122"/>
                <a:ea typeface="微软雅黑" pitchFamily="34" charset="-122"/>
              </a:rPr>
              <a:t>https://www.zoomeye.org</a:t>
            </a:r>
          </a:p>
          <a:p>
            <a:r>
              <a:rPr lang="en-US" altLang="zh-CN" sz="1600">
                <a:latin typeface="微软雅黑" pitchFamily="34" charset="-122"/>
                <a:ea typeface="微软雅黑" pitchFamily="34" charset="-122"/>
              </a:rPr>
              <a:t>https://www.oshadan.com</a:t>
            </a: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3913879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a:solidFill>
                  <a:schemeClr val="tx2">
                    <a:lumMod val="60000"/>
                    <a:lumOff val="40000"/>
                  </a:schemeClr>
                </a:solidFill>
                <a:latin typeface="微软雅黑"/>
                <a:ea typeface="微软雅黑"/>
                <a:cs typeface="微软雅黑"/>
              </a:rPr>
              <a:t>资料参考</a:t>
            </a:r>
            <a:r>
              <a:rPr kumimoji="1" lang="en-US" altLang="zh-CN" sz="2800">
                <a:solidFill>
                  <a:schemeClr val="tx2">
                    <a:lumMod val="60000"/>
                    <a:lumOff val="40000"/>
                  </a:schemeClr>
                </a:solidFill>
                <a:latin typeface="微软雅黑"/>
                <a:ea typeface="微软雅黑"/>
                <a:cs typeface="微软雅黑"/>
              </a:rPr>
              <a:t>2</a:t>
            </a:r>
            <a:endParaRPr kumimoji="1" lang="zh-CN" altLang="en-US" sz="2800" dirty="0">
              <a:solidFill>
                <a:schemeClr val="tx2">
                  <a:lumMod val="60000"/>
                  <a:lumOff val="40000"/>
                </a:schemeClr>
              </a:solidFill>
              <a:latin typeface="微软雅黑"/>
              <a:ea typeface="微软雅黑"/>
              <a:cs typeface="微软雅黑"/>
            </a:endParaRPr>
          </a:p>
        </p:txBody>
      </p:sp>
      <p:sp>
        <p:nvSpPr>
          <p:cNvPr id="6" name="文本框 5"/>
          <p:cNvSpPr txBox="1"/>
          <p:nvPr/>
        </p:nvSpPr>
        <p:spPr>
          <a:xfrm>
            <a:off x="468312" y="1303808"/>
            <a:ext cx="8207375" cy="1323439"/>
          </a:xfrm>
          <a:prstGeom prst="rect">
            <a:avLst/>
          </a:prstGeom>
          <a:noFill/>
        </p:spPr>
        <p:txBody>
          <a:bodyPr wrap="square" rtlCol="0">
            <a:spAutoFit/>
          </a:bodyPr>
          <a:lstStyle/>
          <a:p>
            <a:r>
              <a:rPr lang="zh-CN" altLang="en-US" sz="1600">
                <a:latin typeface="微软雅黑" pitchFamily="34" charset="-122"/>
                <a:ea typeface="微软雅黑" pitchFamily="34" charset="-122"/>
              </a:rPr>
              <a:t>使用</a:t>
            </a:r>
            <a:r>
              <a:rPr lang="en-US" altLang="zh-CN" sz="1600">
                <a:latin typeface="微软雅黑" pitchFamily="34" charset="-122"/>
                <a:ea typeface="微软雅黑" pitchFamily="34" charset="-122"/>
              </a:rPr>
              <a:t>Kali Linux</a:t>
            </a:r>
            <a:r>
              <a:rPr lang="zh-CN" altLang="en-US" sz="1600">
                <a:latin typeface="微软雅黑" pitchFamily="34" charset="-122"/>
                <a:ea typeface="微软雅黑" pitchFamily="34" charset="-122"/>
              </a:rPr>
              <a:t>在渗透测试中信息收集</a:t>
            </a:r>
            <a:r>
              <a:rPr lang="en-US" altLang="zh-CN" sz="1600">
                <a:latin typeface="微软雅黑" pitchFamily="34" charset="-122"/>
                <a:ea typeface="微软雅黑" pitchFamily="34" charset="-122"/>
              </a:rPr>
              <a:t>http://www.freebuf.com/articles/system/58096.html</a:t>
            </a:r>
          </a:p>
          <a:p>
            <a:endParaRPr lang="en-US" altLang="zh-CN" sz="1600">
              <a:latin typeface="微软雅黑" pitchFamily="34" charset="-122"/>
              <a:ea typeface="微软雅黑" pitchFamily="34" charset="-122"/>
            </a:endParaRPr>
          </a:p>
          <a:p>
            <a:r>
              <a:rPr lang="zh-CN" altLang="en-US" sz="1600">
                <a:latin typeface="微软雅黑" pitchFamily="34" charset="-122"/>
                <a:ea typeface="微软雅黑" pitchFamily="34" charset="-122"/>
              </a:rPr>
              <a:t>利用</a:t>
            </a:r>
            <a:r>
              <a:rPr lang="en-US" altLang="zh-CN" sz="1600">
                <a:latin typeface="微软雅黑" pitchFamily="34" charset="-122"/>
                <a:ea typeface="微软雅黑" pitchFamily="34" charset="-122"/>
              </a:rPr>
              <a:t>metasploit</a:t>
            </a:r>
            <a:r>
              <a:rPr lang="zh-CN" altLang="en-US" sz="1600">
                <a:latin typeface="微软雅黑" pitchFamily="34" charset="-122"/>
                <a:ea typeface="微软雅黑" pitchFamily="34" charset="-122"/>
              </a:rPr>
              <a:t>进行信息收集</a:t>
            </a:r>
            <a:endParaRPr lang="en-US" altLang="zh-CN" sz="1600">
              <a:latin typeface="微软雅黑" pitchFamily="34" charset="-122"/>
              <a:ea typeface="微软雅黑" pitchFamily="34" charset="-122"/>
            </a:endParaRPr>
          </a:p>
          <a:p>
            <a:r>
              <a:rPr lang="en-US" altLang="zh-CN" sz="1600">
                <a:latin typeface="微软雅黑" pitchFamily="34" charset="-122"/>
                <a:ea typeface="微软雅黑" pitchFamily="34" charset="-122"/>
              </a:rPr>
              <a:t>http://www.freebuf.com/articles/network/33905.html</a:t>
            </a: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474222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pic>
        <p:nvPicPr>
          <p:cNvPr id="409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rgbClr val="558ED5"/>
                </a:solidFill>
                <a:latin typeface="微软雅黑"/>
                <a:ea typeface="微软雅黑"/>
                <a:cs typeface="微软雅黑"/>
              </a:rPr>
              <a:t>信息收集的作用</a:t>
            </a:r>
          </a:p>
        </p:txBody>
      </p:sp>
      <p:graphicFrame>
        <p:nvGraphicFramePr>
          <p:cNvPr id="2" name="图示 1"/>
          <p:cNvGraphicFramePr/>
          <p:nvPr>
            <p:extLst>
              <p:ext uri="{D42A27DB-BD31-4B8C-83A1-F6EECF244321}">
                <p14:modId xmlns:p14="http://schemas.microsoft.com/office/powerpoint/2010/main" val="2281912322"/>
              </p:ext>
            </p:extLst>
          </p:nvPr>
        </p:nvGraphicFramePr>
        <p:xfrm>
          <a:off x="233253" y="902497"/>
          <a:ext cx="8442435" cy="55201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headEnd/>
            <a:tailEnd/>
          </a:ln>
          <a:extLst>
            <a:ext uri="{909E8E84-426E-40DD-AFC4-6F175D3DCCD1}">
              <a14:hiddenFill xmlns:a14="http://schemas.microsoft.com/office/drawing/2010/main">
                <a:noFill/>
              </a14:hiddenFill>
            </a:ext>
          </a:extLst>
        </p:spPr>
        <p:txBody>
          <a:bodyPr/>
          <a:lstStyle/>
          <a:p>
            <a:pPr eaLnBrk="0" hangingPunct="0"/>
            <a:endParaRPr lang="zh-CN" altLang="en-US">
              <a:latin typeface="Arial" charset="0"/>
              <a:ea typeface="宋体" charset="0"/>
              <a:cs typeface="宋体" charset="0"/>
            </a:endParaRPr>
          </a:p>
        </p:txBody>
      </p:sp>
      <p:graphicFrame>
        <p:nvGraphicFramePr>
          <p:cNvPr id="5" name="图示 4"/>
          <p:cNvGraphicFramePr/>
          <p:nvPr>
            <p:extLst>
              <p:ext uri="{D42A27DB-BD31-4B8C-83A1-F6EECF244321}">
                <p14:modId xmlns:p14="http://schemas.microsoft.com/office/powerpoint/2010/main" val="1201887882"/>
              </p:ext>
            </p:extLst>
          </p:nvPr>
        </p:nvGraphicFramePr>
        <p:xfrm>
          <a:off x="684441" y="2612261"/>
          <a:ext cx="7795017" cy="122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9893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ln>
        </p:spPr>
        <p:txBody>
          <a:bodyPr/>
          <a:lstStyle/>
          <a:p>
            <a:pPr eaLnBrk="0" hangingPunct="0"/>
            <a:endParaRPr lang="zh-CN" altLang="en-US">
              <a:latin typeface="Arial" charset="0"/>
              <a:ea typeface="宋体" charset="0"/>
              <a:cs typeface="宋体" charset="0"/>
            </a:endParaRPr>
          </a:p>
        </p:txBody>
      </p:sp>
      <p:sp>
        <p:nvSpPr>
          <p:cNvPr id="3" name="文本框 2"/>
          <p:cNvSpPr txBox="1"/>
          <p:nvPr/>
        </p:nvSpPr>
        <p:spPr>
          <a:xfrm>
            <a:off x="468313" y="384039"/>
            <a:ext cx="6674436" cy="523220"/>
          </a:xfrm>
          <a:prstGeom prst="rect">
            <a:avLst/>
          </a:prstGeom>
          <a:noFill/>
        </p:spPr>
        <p:txBody>
          <a:bodyPr wrap="square" rtlCol="0">
            <a:spAutoFit/>
          </a:bodyPr>
          <a:lstStyle/>
          <a:p>
            <a:r>
              <a:rPr kumimoji="1" lang="zh-CN" altLang="en-US" sz="2800" dirty="0">
                <a:solidFill>
                  <a:schemeClr val="tx2">
                    <a:lumMod val="60000"/>
                    <a:lumOff val="40000"/>
                  </a:schemeClr>
                </a:solidFill>
                <a:latin typeface="微软雅黑"/>
                <a:ea typeface="微软雅黑"/>
                <a:cs typeface="微软雅黑"/>
              </a:rPr>
              <a:t>信息收集分类</a:t>
            </a:r>
          </a:p>
        </p:txBody>
      </p:sp>
      <p:graphicFrame>
        <p:nvGraphicFramePr>
          <p:cNvPr id="5" name="图示 4"/>
          <p:cNvGraphicFramePr/>
          <p:nvPr>
            <p:extLst>
              <p:ext uri="{D42A27DB-BD31-4B8C-83A1-F6EECF244321}">
                <p14:modId xmlns:p14="http://schemas.microsoft.com/office/powerpoint/2010/main" val="3606084581"/>
              </p:ext>
            </p:extLst>
          </p:nvPr>
        </p:nvGraphicFramePr>
        <p:xfrm>
          <a:off x="468313" y="1034392"/>
          <a:ext cx="8076598" cy="4578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60350"/>
            <a:ext cx="14493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523038"/>
            <a:ext cx="916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直接连接符 3"/>
          <p:cNvSpPr>
            <a:spLocks noChangeShapeType="1"/>
          </p:cNvSpPr>
          <p:nvPr/>
        </p:nvSpPr>
        <p:spPr bwMode="auto">
          <a:xfrm>
            <a:off x="468313" y="908050"/>
            <a:ext cx="8207375" cy="1588"/>
          </a:xfrm>
          <a:prstGeom prst="line">
            <a:avLst/>
          </a:prstGeom>
          <a:noFill/>
          <a:ln w="15875">
            <a:solidFill>
              <a:srgbClr val="D8D8D8"/>
            </a:solidFill>
            <a:miter lim="800000"/>
            <a:headEnd/>
            <a:tailEnd/>
          </a:ln>
          <a:extLst>
            <a:ext uri="{909E8E84-426E-40DD-AFC4-6F175D3DCCD1}">
              <a14:hiddenFill xmlns:a14="http://schemas.microsoft.com/office/drawing/2010/main">
                <a:noFill/>
              </a14:hiddenFill>
            </a:ext>
          </a:extLst>
        </p:spPr>
        <p:txBody>
          <a:bodyPr/>
          <a:lstStyle/>
          <a:p>
            <a:pPr eaLnBrk="0" hangingPunct="0"/>
            <a:endParaRPr lang="zh-CN" altLang="en-US">
              <a:latin typeface="Arial" charset="0"/>
              <a:ea typeface="宋体" charset="0"/>
              <a:cs typeface="宋体" charset="0"/>
            </a:endParaRPr>
          </a:p>
        </p:txBody>
      </p:sp>
      <p:graphicFrame>
        <p:nvGraphicFramePr>
          <p:cNvPr id="5" name="图示 4"/>
          <p:cNvGraphicFramePr/>
          <p:nvPr>
            <p:extLst>
              <p:ext uri="{D42A27DB-BD31-4B8C-83A1-F6EECF244321}">
                <p14:modId xmlns:p14="http://schemas.microsoft.com/office/powerpoint/2010/main" val="2186262671"/>
              </p:ext>
            </p:extLst>
          </p:nvPr>
        </p:nvGraphicFramePr>
        <p:xfrm>
          <a:off x="684441" y="2612261"/>
          <a:ext cx="7795017" cy="122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62182264"/>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2969</Words>
  <Application>Microsoft Office PowerPoint</Application>
  <PresentationFormat>全屏显示(4:3)</PresentationFormat>
  <Paragraphs>422</Paragraphs>
  <Slides>56</Slides>
  <Notes>54</Notes>
  <HiddenSlides>0</HiddenSlides>
  <MMClips>0</MMClips>
  <ScaleCrop>false</ScaleCrop>
  <HeadingPairs>
    <vt:vector size="4" baseType="variant">
      <vt:variant>
        <vt:lpstr>主题</vt:lpstr>
      </vt:variant>
      <vt:variant>
        <vt:i4>1</vt:i4>
      </vt:variant>
      <vt:variant>
        <vt:lpstr>幻灯片标题</vt:lpstr>
      </vt:variant>
      <vt:variant>
        <vt:i4>56</vt:i4>
      </vt:variant>
    </vt:vector>
  </HeadingPairs>
  <TitlesOfParts>
    <vt:vector size="57" baseType="lpstr">
      <vt:lpstr>Office 主题</vt:lpstr>
      <vt:lpstr>3.信息收集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Mac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ac M</dc:creator>
  <cp:lastModifiedBy>zx</cp:lastModifiedBy>
  <cp:revision>611</cp:revision>
  <dcterms:created xsi:type="dcterms:W3CDTF">2015-11-09T06:25:00Z</dcterms:created>
  <dcterms:modified xsi:type="dcterms:W3CDTF">2018-07-23T03:31:12Z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2052-10.1.0.5346</vt:lpwstr>
  </property>
</Properties>
</file>